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0" r:id="rId5"/>
    <p:sldMasterId id="2147483654" r:id="rId6"/>
    <p:sldMasterId id="2147483657" r:id="rId7"/>
  </p:sldMasterIdLst>
  <p:sldIdLst>
    <p:sldId id="258" r:id="rId8"/>
    <p:sldId id="340" r:id="rId9"/>
    <p:sldId id="260" r:id="rId10"/>
    <p:sldId id="341" r:id="rId11"/>
    <p:sldId id="348" r:id="rId12"/>
    <p:sldId id="343" r:id="rId13"/>
    <p:sldId id="342" r:id="rId14"/>
    <p:sldId id="344" r:id="rId15"/>
    <p:sldId id="347" r:id="rId16"/>
    <p:sldId id="34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8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B47844-D6D1-493B-B62E-DEC36866B206}" v="439" dt="2025-12-05T12:15:39.4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88" d="100"/>
          <a:sy n="88" d="100"/>
        </p:scale>
        <p:origin x="72" y="39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Leeson" userId="9e7ab38279138092" providerId="LiveId" clId="{8E5F9D43-7D77-4B71-94B0-20AC05D4DA6B}"/>
    <pc:docChg chg="undo custSel addSld delSld modSld sldOrd">
      <pc:chgData name="Sarah Leeson" userId="9e7ab38279138092" providerId="LiveId" clId="{8E5F9D43-7D77-4B71-94B0-20AC05D4DA6B}" dt="2025-12-08T11:55:56.973" v="3722" actId="6549"/>
      <pc:docMkLst>
        <pc:docMk/>
      </pc:docMkLst>
      <pc:sldChg chg="modSp mod">
        <pc:chgData name="Sarah Leeson" userId="9e7ab38279138092" providerId="LiveId" clId="{8E5F9D43-7D77-4B71-94B0-20AC05D4DA6B}" dt="2025-11-24T16:50:29.780" v="59" actId="20577"/>
        <pc:sldMkLst>
          <pc:docMk/>
          <pc:sldMk cId="764418552" sldId="258"/>
        </pc:sldMkLst>
        <pc:spChg chg="mod">
          <ac:chgData name="Sarah Leeson" userId="9e7ab38279138092" providerId="LiveId" clId="{8E5F9D43-7D77-4B71-94B0-20AC05D4DA6B}" dt="2025-11-24T16:50:25.296" v="50" actId="1076"/>
          <ac:spMkLst>
            <pc:docMk/>
            <pc:sldMk cId="764418552" sldId="258"/>
            <ac:spMk id="2" creationId="{00000000-0000-0000-0000-000000000000}"/>
          </ac:spMkLst>
        </pc:spChg>
        <pc:spChg chg="mod">
          <ac:chgData name="Sarah Leeson" userId="9e7ab38279138092" providerId="LiveId" clId="{8E5F9D43-7D77-4B71-94B0-20AC05D4DA6B}" dt="2025-11-24T16:50:29.780" v="59" actId="20577"/>
          <ac:spMkLst>
            <pc:docMk/>
            <pc:sldMk cId="764418552" sldId="258"/>
            <ac:spMk id="4" creationId="{BCD5E9E7-138C-4AC8-0684-6552E719F032}"/>
          </ac:spMkLst>
        </pc:spChg>
      </pc:sldChg>
      <pc:sldChg chg="modSp mod addAnim delAnim modAnim">
        <pc:chgData name="Sarah Leeson" userId="9e7ab38279138092" providerId="LiveId" clId="{8E5F9D43-7D77-4B71-94B0-20AC05D4DA6B}" dt="2025-12-05T12:14:20.978" v="3675" actId="6549"/>
        <pc:sldMkLst>
          <pc:docMk/>
          <pc:sldMk cId="1035070636" sldId="260"/>
        </pc:sldMkLst>
        <pc:spChg chg="mod">
          <ac:chgData name="Sarah Leeson" userId="9e7ab38279138092" providerId="LiveId" clId="{8E5F9D43-7D77-4B71-94B0-20AC05D4DA6B}" dt="2025-12-05T12:14:14.149" v="3673" actId="20577"/>
          <ac:spMkLst>
            <pc:docMk/>
            <pc:sldMk cId="1035070636" sldId="260"/>
            <ac:spMk id="2" creationId="{00000000-0000-0000-0000-000000000000}"/>
          </ac:spMkLst>
        </pc:spChg>
        <pc:spChg chg="mod">
          <ac:chgData name="Sarah Leeson" userId="9e7ab38279138092" providerId="LiveId" clId="{8E5F9D43-7D77-4B71-94B0-20AC05D4DA6B}" dt="2025-12-05T12:14:20.978" v="3675" actId="6549"/>
          <ac:spMkLst>
            <pc:docMk/>
            <pc:sldMk cId="1035070636" sldId="260"/>
            <ac:spMk id="3" creationId="{00000000-0000-0000-0000-000000000000}"/>
          </ac:spMkLst>
        </pc:spChg>
      </pc:sldChg>
      <pc:sldChg chg="modSp add mod">
        <pc:chgData name="Sarah Leeson" userId="9e7ab38279138092" providerId="LiveId" clId="{8E5F9D43-7D77-4B71-94B0-20AC05D4DA6B}" dt="2025-12-05T11:53:19.805" v="3178" actId="20577"/>
        <pc:sldMkLst>
          <pc:docMk/>
          <pc:sldMk cId="232921998" sldId="340"/>
        </pc:sldMkLst>
        <pc:spChg chg="mod">
          <ac:chgData name="Sarah Leeson" userId="9e7ab38279138092" providerId="LiveId" clId="{8E5F9D43-7D77-4B71-94B0-20AC05D4DA6B}" dt="2025-12-05T11:53:19.805" v="3178" actId="20577"/>
          <ac:spMkLst>
            <pc:docMk/>
            <pc:sldMk cId="232921998" sldId="340"/>
            <ac:spMk id="3" creationId="{D9B57F6F-2208-3847-B62A-8B92AAA1B618}"/>
          </ac:spMkLst>
        </pc:spChg>
      </pc:sldChg>
      <pc:sldChg chg="modSp add mod addAnim delAnim modAnim">
        <pc:chgData name="Sarah Leeson" userId="9e7ab38279138092" providerId="LiveId" clId="{8E5F9D43-7D77-4B71-94B0-20AC05D4DA6B}" dt="2025-12-05T11:57:52.233" v="3233" actId="20577"/>
        <pc:sldMkLst>
          <pc:docMk/>
          <pc:sldMk cId="113365739" sldId="341"/>
        </pc:sldMkLst>
        <pc:spChg chg="mod">
          <ac:chgData name="Sarah Leeson" userId="9e7ab38279138092" providerId="LiveId" clId="{8E5F9D43-7D77-4B71-94B0-20AC05D4DA6B}" dt="2025-11-24T17:06:01.063" v="1006"/>
          <ac:spMkLst>
            <pc:docMk/>
            <pc:sldMk cId="113365739" sldId="341"/>
            <ac:spMk id="2" creationId="{33DD4A67-5F96-DF8E-8C74-E0FE76AB675C}"/>
          </ac:spMkLst>
        </pc:spChg>
        <pc:spChg chg="mod">
          <ac:chgData name="Sarah Leeson" userId="9e7ab38279138092" providerId="LiveId" clId="{8E5F9D43-7D77-4B71-94B0-20AC05D4DA6B}" dt="2025-12-05T11:57:52.233" v="3233" actId="20577"/>
          <ac:spMkLst>
            <pc:docMk/>
            <pc:sldMk cId="113365739" sldId="341"/>
            <ac:spMk id="3" creationId="{9A7A4DDE-76C0-F35D-06A6-6F7219C3800D}"/>
          </ac:spMkLst>
        </pc:spChg>
      </pc:sldChg>
      <pc:sldChg chg="modSp add mod ord addAnim delAnim modAnim">
        <pc:chgData name="Sarah Leeson" userId="9e7ab38279138092" providerId="LiveId" clId="{8E5F9D43-7D77-4B71-94B0-20AC05D4DA6B}" dt="2025-12-05T12:15:39.476" v="3721" actId="20577"/>
        <pc:sldMkLst>
          <pc:docMk/>
          <pc:sldMk cId="965462917" sldId="342"/>
        </pc:sldMkLst>
        <pc:spChg chg="mod">
          <ac:chgData name="Sarah Leeson" userId="9e7ab38279138092" providerId="LiveId" clId="{8E5F9D43-7D77-4B71-94B0-20AC05D4DA6B}" dt="2025-12-03T16:52:51.869" v="1692"/>
          <ac:spMkLst>
            <pc:docMk/>
            <pc:sldMk cId="965462917" sldId="342"/>
            <ac:spMk id="2" creationId="{7B2B97CB-A1B1-7C09-70FA-3F50EB3A23B0}"/>
          </ac:spMkLst>
        </pc:spChg>
        <pc:spChg chg="mod">
          <ac:chgData name="Sarah Leeson" userId="9e7ab38279138092" providerId="LiveId" clId="{8E5F9D43-7D77-4B71-94B0-20AC05D4DA6B}" dt="2025-12-05T12:15:39.476" v="3721" actId="20577"/>
          <ac:spMkLst>
            <pc:docMk/>
            <pc:sldMk cId="965462917" sldId="342"/>
            <ac:spMk id="3" creationId="{C42180FC-A2E7-561B-1FD2-34FA946A6AF2}"/>
          </ac:spMkLst>
        </pc:spChg>
      </pc:sldChg>
      <pc:sldChg chg="addSp modSp add mod ord">
        <pc:chgData name="Sarah Leeson" userId="9e7ab38279138092" providerId="LiveId" clId="{8E5F9D43-7D77-4B71-94B0-20AC05D4DA6B}" dt="2025-11-24T17:23:17.513" v="1413"/>
        <pc:sldMkLst>
          <pc:docMk/>
          <pc:sldMk cId="1160736878" sldId="343"/>
        </pc:sldMkLst>
        <pc:spChg chg="mod">
          <ac:chgData name="Sarah Leeson" userId="9e7ab38279138092" providerId="LiveId" clId="{8E5F9D43-7D77-4B71-94B0-20AC05D4DA6B}" dt="2025-11-24T17:16:15.640" v="1403" actId="6549"/>
          <ac:spMkLst>
            <pc:docMk/>
            <pc:sldMk cId="1160736878" sldId="343"/>
            <ac:spMk id="3" creationId="{AF38037D-AC27-268E-8EE7-312ECC0E2A08}"/>
          </ac:spMkLst>
        </pc:spChg>
        <pc:picChg chg="add mod">
          <ac:chgData name="Sarah Leeson" userId="9e7ab38279138092" providerId="LiveId" clId="{8E5F9D43-7D77-4B71-94B0-20AC05D4DA6B}" dt="2025-11-24T17:16:24.063" v="1410" actId="14100"/>
          <ac:picMkLst>
            <pc:docMk/>
            <pc:sldMk cId="1160736878" sldId="343"/>
            <ac:picMk id="5" creationId="{4990F8E9-D967-33B1-FD1C-821B1068BEF0}"/>
          </ac:picMkLst>
        </pc:picChg>
      </pc:sldChg>
      <pc:sldChg chg="modSp add mod addAnim delAnim modAnim">
        <pc:chgData name="Sarah Leeson" userId="9e7ab38279138092" providerId="LiveId" clId="{8E5F9D43-7D77-4B71-94B0-20AC05D4DA6B}" dt="2025-12-05T12:07:15.081" v="3568"/>
        <pc:sldMkLst>
          <pc:docMk/>
          <pc:sldMk cId="1433521195" sldId="344"/>
        </pc:sldMkLst>
        <pc:spChg chg="mod">
          <ac:chgData name="Sarah Leeson" userId="9e7ab38279138092" providerId="LiveId" clId="{8E5F9D43-7D77-4B71-94B0-20AC05D4DA6B}" dt="2025-12-03T16:54:12.818" v="1709"/>
          <ac:spMkLst>
            <pc:docMk/>
            <pc:sldMk cId="1433521195" sldId="344"/>
            <ac:spMk id="2" creationId="{5FCDBD5B-0E16-F855-DD01-3787D3E55B01}"/>
          </ac:spMkLst>
        </pc:spChg>
        <pc:spChg chg="mod">
          <ac:chgData name="Sarah Leeson" userId="9e7ab38279138092" providerId="LiveId" clId="{8E5F9D43-7D77-4B71-94B0-20AC05D4DA6B}" dt="2025-12-05T12:06:32.791" v="3566" actId="20577"/>
          <ac:spMkLst>
            <pc:docMk/>
            <pc:sldMk cId="1433521195" sldId="344"/>
            <ac:spMk id="3" creationId="{60900C5D-26A2-8D08-0F6F-54DDD16B85BC}"/>
          </ac:spMkLst>
        </pc:spChg>
      </pc:sldChg>
      <pc:sldChg chg="modSp add mod">
        <pc:chgData name="Sarah Leeson" userId="9e7ab38279138092" providerId="LiveId" clId="{8E5F9D43-7D77-4B71-94B0-20AC05D4DA6B}" dt="2025-12-08T11:55:56.973" v="3722" actId="6549"/>
        <pc:sldMkLst>
          <pc:docMk/>
          <pc:sldMk cId="936266749" sldId="346"/>
        </pc:sldMkLst>
        <pc:spChg chg="mod">
          <ac:chgData name="Sarah Leeson" userId="9e7ab38279138092" providerId="LiveId" clId="{8E5F9D43-7D77-4B71-94B0-20AC05D4DA6B}" dt="2025-12-05T11:44:16.518" v="2877" actId="20577"/>
          <ac:spMkLst>
            <pc:docMk/>
            <pc:sldMk cId="936266749" sldId="346"/>
            <ac:spMk id="2" creationId="{1606B9CF-82A0-F83B-7C38-E10874122681}"/>
          </ac:spMkLst>
        </pc:spChg>
        <pc:spChg chg="mod">
          <ac:chgData name="Sarah Leeson" userId="9e7ab38279138092" providerId="LiveId" clId="{8E5F9D43-7D77-4B71-94B0-20AC05D4DA6B}" dt="2025-12-08T11:55:56.973" v="3722" actId="6549"/>
          <ac:spMkLst>
            <pc:docMk/>
            <pc:sldMk cId="936266749" sldId="346"/>
            <ac:spMk id="3" creationId="{8CCE6AA5-A773-CE46-0389-E262C14DABF4}"/>
          </ac:spMkLst>
        </pc:spChg>
      </pc:sldChg>
      <pc:sldChg chg="modSp add mod">
        <pc:chgData name="Sarah Leeson" userId="9e7ab38279138092" providerId="LiveId" clId="{8E5F9D43-7D77-4B71-94B0-20AC05D4DA6B}" dt="2025-12-05T12:06:17.326" v="3565" actId="6549"/>
        <pc:sldMkLst>
          <pc:docMk/>
          <pc:sldMk cId="4043355846" sldId="347"/>
        </pc:sldMkLst>
        <pc:spChg chg="mod">
          <ac:chgData name="Sarah Leeson" userId="9e7ab38279138092" providerId="LiveId" clId="{8E5F9D43-7D77-4B71-94B0-20AC05D4DA6B}" dt="2025-12-05T11:42:42.104" v="2678" actId="20577"/>
          <ac:spMkLst>
            <pc:docMk/>
            <pc:sldMk cId="4043355846" sldId="347"/>
            <ac:spMk id="2" creationId="{765E437A-1FD5-4880-A546-B307006F6338}"/>
          </ac:spMkLst>
        </pc:spChg>
        <pc:spChg chg="mod">
          <ac:chgData name="Sarah Leeson" userId="9e7ab38279138092" providerId="LiveId" clId="{8E5F9D43-7D77-4B71-94B0-20AC05D4DA6B}" dt="2025-12-05T12:06:17.326" v="3565" actId="6549"/>
          <ac:spMkLst>
            <pc:docMk/>
            <pc:sldMk cId="4043355846" sldId="347"/>
            <ac:spMk id="3" creationId="{471A9AA8-CEB0-C382-C4E2-DE7C1BF573E3}"/>
          </ac:spMkLst>
        </pc:spChg>
      </pc:sldChg>
      <pc:sldChg chg="modSp add">
        <pc:chgData name="Sarah Leeson" userId="9e7ab38279138092" providerId="LiveId" clId="{8E5F9D43-7D77-4B71-94B0-20AC05D4DA6B}" dt="2025-12-05T12:02:16.720" v="3431" actId="6549"/>
        <pc:sldMkLst>
          <pc:docMk/>
          <pc:sldMk cId="57697676" sldId="348"/>
        </pc:sldMkLst>
        <pc:spChg chg="mod">
          <ac:chgData name="Sarah Leeson" userId="9e7ab38279138092" providerId="LiveId" clId="{8E5F9D43-7D77-4B71-94B0-20AC05D4DA6B}" dt="2025-12-05T12:02:16.720" v="3431" actId="6549"/>
          <ac:spMkLst>
            <pc:docMk/>
            <pc:sldMk cId="57697676" sldId="348"/>
            <ac:spMk id="3" creationId="{8C7159F8-FC64-8CC8-D1BC-C125F5FFE102}"/>
          </ac:spMkLst>
        </pc:spChg>
      </pc:sldChg>
      <pc:sldMasterChg chg="delSldLayout">
        <pc:chgData name="Sarah Leeson" userId="9e7ab38279138092" providerId="LiveId" clId="{8E5F9D43-7D77-4B71-94B0-20AC05D4DA6B}" dt="2025-11-24T16:51:24.904" v="64" actId="47"/>
        <pc:sldMasterMkLst>
          <pc:docMk/>
          <pc:sldMasterMk cId="3421648056" sldId="2147483648"/>
        </pc:sldMasterMkLst>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ext Placeholder 2">
            <a:extLst>
              <a:ext uri="{FF2B5EF4-FFF2-40B4-BE49-F238E27FC236}">
                <a16:creationId xmlns:a16="http://schemas.microsoft.com/office/drawing/2014/main" id="{9833BA66-2FF2-4A58-91D4-7FB21B736524}"/>
              </a:ext>
            </a:extLst>
          </p:cNvPr>
          <p:cNvSpPr>
            <a:spLocks noGrp="1"/>
          </p:cNvSpPr>
          <p:nvPr>
            <p:ph type="body" sz="quarter" idx="12" hasCustomPrompt="1"/>
          </p:nvPr>
        </p:nvSpPr>
        <p:spPr>
          <a:xfrm>
            <a:off x="2745634" y="4740178"/>
            <a:ext cx="6901286" cy="1539875"/>
          </a:xfrm>
          <a:prstGeom prst="rect">
            <a:avLst/>
          </a:prstGeom>
        </p:spPr>
        <p:txBody>
          <a:bodyPr/>
          <a:lstStyle>
            <a:lvl1pPr marL="0" indent="0">
              <a:buNone/>
              <a:defRPr>
                <a:solidFill>
                  <a:srgbClr val="1D84A6"/>
                </a:solidFill>
                <a:latin typeface="Arial" panose="020B0604020202020204" pitchFamily="34" charset="0"/>
                <a:cs typeface="Arial" panose="020B0604020202020204" pitchFamily="34" charset="0"/>
              </a:defRPr>
            </a:lvl1pPr>
          </a:lstStyle>
          <a:p>
            <a:r>
              <a:rPr lang="en-US" dirty="0"/>
              <a:t>Author, </a:t>
            </a:r>
            <a:r>
              <a:rPr lang="en-US" dirty="0" err="1"/>
              <a:t>Organisation</a:t>
            </a:r>
            <a:endParaRPr lang="en-US" dirty="0"/>
          </a:p>
        </p:txBody>
      </p:sp>
      <p:sp>
        <p:nvSpPr>
          <p:cNvPr id="8" name="Text Placeholder 1">
            <a:extLst>
              <a:ext uri="{FF2B5EF4-FFF2-40B4-BE49-F238E27FC236}">
                <a16:creationId xmlns:a16="http://schemas.microsoft.com/office/drawing/2014/main" id="{C80A7A1E-1EF2-438D-8765-4442370252AF}"/>
              </a:ext>
            </a:extLst>
          </p:cNvPr>
          <p:cNvSpPr>
            <a:spLocks noGrp="1"/>
          </p:cNvSpPr>
          <p:nvPr>
            <p:ph type="body" sz="quarter" idx="10" hasCustomPrompt="1"/>
          </p:nvPr>
        </p:nvSpPr>
        <p:spPr>
          <a:xfrm>
            <a:off x="2745634" y="4208699"/>
            <a:ext cx="6901286" cy="531479"/>
          </a:xfrm>
          <a:prstGeom prst="rect">
            <a:avLst/>
          </a:prstGeom>
        </p:spPr>
        <p:txBody>
          <a:bodyPr/>
          <a:lstStyle>
            <a:lvl1pPr marL="0" indent="0">
              <a:buNone/>
              <a:defRPr b="1">
                <a:solidFill>
                  <a:srgbClr val="1D84A6"/>
                </a:solidFill>
                <a:latin typeface="Arial" panose="020B0604020202020204" pitchFamily="34" charset="0"/>
                <a:cs typeface="Arial" panose="020B0604020202020204" pitchFamily="34" charset="0"/>
              </a:defRPr>
            </a:lvl1pPr>
          </a:lstStyle>
          <a:p>
            <a:r>
              <a:rPr lang="en-US" dirty="0"/>
              <a:t>Title</a:t>
            </a:r>
          </a:p>
        </p:txBody>
      </p:sp>
    </p:spTree>
    <p:extLst>
      <p:ext uri="{BB962C8B-B14F-4D97-AF65-F5344CB8AC3E}">
        <p14:creationId xmlns:p14="http://schemas.microsoft.com/office/powerpoint/2010/main" val="3135146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360000"/>
            <a:ext cx="7893665" cy="778335"/>
          </a:xfrm>
          <a:prstGeom prst="rect">
            <a:avLst/>
          </a:prstGeom>
        </p:spPr>
        <p:txBody>
          <a:bodyPr anchor="b">
            <a:noAutofit/>
          </a:bodyPr>
          <a:lstStyle>
            <a:lvl1pPr>
              <a:defRPr sz="4000" b="1">
                <a:solidFill>
                  <a:srgbClr val="1B84A6"/>
                </a:solidFill>
                <a:latin typeface="Futura PT Heavy" panose="020B0802020204020303" pitchFamily="34" charset="0"/>
                <a:cs typeface="Arial" panose="020B0604020202020204" pitchFamily="34" charset="0"/>
              </a:defRPr>
            </a:lvl1pPr>
          </a:lstStyle>
          <a:p>
            <a:r>
              <a:rPr lang="en-US"/>
              <a:t>Click to edit Master title style</a:t>
            </a:r>
            <a:endParaRPr lang="en-GB"/>
          </a:p>
        </p:txBody>
      </p:sp>
      <p:sp>
        <p:nvSpPr>
          <p:cNvPr id="3" name="Content Placeholder 2"/>
          <p:cNvSpPr>
            <a:spLocks noGrp="1"/>
          </p:cNvSpPr>
          <p:nvPr>
            <p:ph idx="1"/>
          </p:nvPr>
        </p:nvSpPr>
        <p:spPr>
          <a:xfrm>
            <a:off x="5040000" y="1440000"/>
            <a:ext cx="6172200" cy="3803650"/>
          </a:xfrm>
          <a:prstGeom prst="rect">
            <a:avLst/>
          </a:prstGeom>
        </p:spPr>
        <p:txBody>
          <a:bodyPr/>
          <a:lstStyle>
            <a:lvl1pPr>
              <a:defRPr sz="1600">
                <a:latin typeface="Futura PT Book" panose="020B0502020204020303" pitchFamily="34" charset="0"/>
              </a:defRPr>
            </a:lvl1pPr>
            <a:lvl2pPr>
              <a:defRPr sz="1600">
                <a:latin typeface="Futura PT Book" panose="020B0502020204020303" pitchFamily="34" charset="0"/>
              </a:defRPr>
            </a:lvl2pPr>
            <a:lvl3pPr>
              <a:defRPr sz="1600">
                <a:latin typeface="Futura PT Book" panose="020B0502020204020303" pitchFamily="34" charset="0"/>
              </a:defRPr>
            </a:lvl3pPr>
            <a:lvl4pPr>
              <a:defRPr sz="1600">
                <a:latin typeface="Futura PT Book" panose="020B0502020204020303" pitchFamily="34" charset="0"/>
              </a:defRPr>
            </a:lvl4pPr>
            <a:lvl5pPr>
              <a:defRPr sz="1600">
                <a:latin typeface="Futura PT Book" panose="020B0502020204020303"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720000" y="1440000"/>
            <a:ext cx="4119390" cy="3811588"/>
          </a:xfrm>
          <a:prstGeom prst="rect">
            <a:avLst/>
          </a:prstGeom>
        </p:spPr>
        <p:txBody>
          <a:bodyPr/>
          <a:lstStyle>
            <a:lvl1pPr marL="0" indent="0">
              <a:buNone/>
              <a:defRPr sz="1600">
                <a:latin typeface="Futura PT Book" panose="020B05020202040203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cxnSp>
        <p:nvCxnSpPr>
          <p:cNvPr id="9" name="Straight Connector 8"/>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0C689976-3F9E-4640-BBF2-0530C390C36E}"/>
              </a:ext>
            </a:extLst>
          </p:cNvPr>
          <p:cNvPicPr>
            <a:picLocks noChangeAspect="1"/>
          </p:cNvPicPr>
          <p:nvPr userDrawn="1"/>
        </p:nvPicPr>
        <p:blipFill>
          <a:blip r:embed="rId2"/>
          <a:stretch>
            <a:fillRect/>
          </a:stretch>
        </p:blipFill>
        <p:spPr>
          <a:xfrm>
            <a:off x="720000" y="6046766"/>
            <a:ext cx="2591025" cy="695004"/>
          </a:xfrm>
          <a:prstGeom prst="rect">
            <a:avLst/>
          </a:prstGeom>
        </p:spPr>
      </p:pic>
    </p:spTree>
    <p:extLst>
      <p:ext uri="{BB962C8B-B14F-4D97-AF65-F5344CB8AC3E}">
        <p14:creationId xmlns:p14="http://schemas.microsoft.com/office/powerpoint/2010/main" val="1027433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360000"/>
            <a:ext cx="7707054" cy="905069"/>
          </a:xfrm>
          <a:prstGeom prst="rect">
            <a:avLst/>
          </a:prstGeom>
        </p:spPr>
        <p:txBody>
          <a:bodyPr anchor="b">
            <a:noAutofit/>
          </a:bodyPr>
          <a:lstStyle>
            <a:lvl1pPr>
              <a:defRPr sz="4000" b="1">
                <a:solidFill>
                  <a:srgbClr val="1B84A6"/>
                </a:solidFill>
                <a:latin typeface="Futura PT Heavy" panose="020B0802020204020303" pitchFamily="34" charset="0"/>
                <a:cs typeface="Arial" panose="020B0604020202020204" pitchFamily="34" charset="0"/>
              </a:defRPr>
            </a:lvl1pPr>
          </a:lstStyle>
          <a:p>
            <a:r>
              <a:rPr lang="en-US"/>
              <a:t>Click to edit Master title style</a:t>
            </a:r>
            <a:endParaRPr lang="en-GB"/>
          </a:p>
        </p:txBody>
      </p:sp>
      <p:sp>
        <p:nvSpPr>
          <p:cNvPr id="3" name="Picture Placeholder 2"/>
          <p:cNvSpPr>
            <a:spLocks noGrp="1"/>
          </p:cNvSpPr>
          <p:nvPr>
            <p:ph type="pic" idx="1"/>
          </p:nvPr>
        </p:nvSpPr>
        <p:spPr>
          <a:xfrm>
            <a:off x="5040000" y="1440000"/>
            <a:ext cx="6172200" cy="3803650"/>
          </a:xfrm>
          <a:prstGeom prst="rect">
            <a:avLst/>
          </a:prstGeom>
        </p:spPr>
        <p:txBody>
          <a:bodyPr/>
          <a:lstStyle>
            <a:lvl1pPr marL="0" indent="0">
              <a:buNone/>
              <a:defRPr sz="3200">
                <a:latin typeface="Futura PT Cond Bold" panose="020B0806020204020203"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720000" y="1440000"/>
            <a:ext cx="4201768" cy="3811588"/>
          </a:xfrm>
          <a:prstGeom prst="rect">
            <a:avLst/>
          </a:prstGeom>
        </p:spPr>
        <p:txBody>
          <a:bodyPr/>
          <a:lstStyle>
            <a:lvl1pPr marL="0" indent="0">
              <a:buNone/>
              <a:defRPr sz="1600">
                <a:latin typeface="Futura PT Book" panose="020B05020202040203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cxnSp>
        <p:nvCxnSpPr>
          <p:cNvPr id="9" name="Straight Connector 8"/>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B1CD47BB-7F28-4C6F-A4E6-0BC17E3853AD}"/>
              </a:ext>
            </a:extLst>
          </p:cNvPr>
          <p:cNvPicPr>
            <a:picLocks noChangeAspect="1"/>
          </p:cNvPicPr>
          <p:nvPr userDrawn="1"/>
        </p:nvPicPr>
        <p:blipFill>
          <a:blip r:embed="rId2"/>
          <a:stretch>
            <a:fillRect/>
          </a:stretch>
        </p:blipFill>
        <p:spPr>
          <a:xfrm>
            <a:off x="720000" y="6059058"/>
            <a:ext cx="2591025" cy="695004"/>
          </a:xfrm>
          <a:prstGeom prst="rect">
            <a:avLst/>
          </a:prstGeom>
        </p:spPr>
      </p:pic>
    </p:spTree>
    <p:extLst>
      <p:ext uri="{BB962C8B-B14F-4D97-AF65-F5344CB8AC3E}">
        <p14:creationId xmlns:p14="http://schemas.microsoft.com/office/powerpoint/2010/main" val="545901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st Slide and Contact Details">
    <p:bg>
      <p:bgPr>
        <a:solidFill>
          <a:srgbClr val="1B84A6"/>
        </a:solidFill>
        <a:effectLst/>
      </p:bgPr>
    </p:bg>
    <p:spTree>
      <p:nvGrpSpPr>
        <p:cNvPr id="1" name=""/>
        <p:cNvGrpSpPr/>
        <p:nvPr/>
      </p:nvGrpSpPr>
      <p:grpSpPr>
        <a:xfrm>
          <a:off x="0" y="0"/>
          <a:ext cx="0" cy="0"/>
          <a:chOff x="0" y="0"/>
          <a:chExt cx="0" cy="0"/>
        </a:xfrm>
      </p:grpSpPr>
      <p:sp>
        <p:nvSpPr>
          <p:cNvPr id="4" name="Rectangle 3"/>
          <p:cNvSpPr/>
          <p:nvPr userDrawn="1"/>
        </p:nvSpPr>
        <p:spPr>
          <a:xfrm>
            <a:off x="0" y="3583911"/>
            <a:ext cx="12192000" cy="32740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userDrawn="1"/>
        </p:nvSpPr>
        <p:spPr>
          <a:xfrm>
            <a:off x="-2890" y="2601407"/>
            <a:ext cx="12192000" cy="461665"/>
          </a:xfrm>
          <a:prstGeom prst="rect">
            <a:avLst/>
          </a:prstGeom>
          <a:noFill/>
        </p:spPr>
        <p:txBody>
          <a:bodyPr wrap="square" rtlCol="0">
            <a:spAutoFit/>
          </a:bodyPr>
          <a:lstStyle/>
          <a:p>
            <a:pPr algn="ctr"/>
            <a:r>
              <a:rPr lang="en-GB" sz="2400" b="1">
                <a:solidFill>
                  <a:schemeClr val="bg1"/>
                </a:solidFill>
                <a:latin typeface="Arial" panose="020B0604020202020204" pitchFamily="34" charset="0"/>
                <a:cs typeface="Arial" panose="020B0604020202020204" pitchFamily="34" charset="0"/>
              </a:rPr>
              <a:t>Thank you for watching.</a:t>
            </a:r>
          </a:p>
        </p:txBody>
      </p:sp>
      <p:sp>
        <p:nvSpPr>
          <p:cNvPr id="7" name="TextBox 6"/>
          <p:cNvSpPr txBox="1"/>
          <p:nvPr userDrawn="1"/>
        </p:nvSpPr>
        <p:spPr>
          <a:xfrm>
            <a:off x="2508396" y="4873828"/>
            <a:ext cx="3807344" cy="1169551"/>
          </a:xfrm>
          <a:prstGeom prst="rect">
            <a:avLst/>
          </a:prstGeom>
          <a:noFill/>
        </p:spPr>
        <p:txBody>
          <a:bodyPr wrap="square" rtlCol="0">
            <a:spAutoFit/>
          </a:bodyPr>
          <a:lstStyle/>
          <a:p>
            <a:r>
              <a:rPr lang="en-GB" sz="1400">
                <a:solidFill>
                  <a:schemeClr val="tx1"/>
                </a:solidFill>
                <a:latin typeface="Futura PT Book" panose="020B0502020204020303" pitchFamily="34" charset="0"/>
              </a:rPr>
              <a:t>Name: </a:t>
            </a:r>
          </a:p>
          <a:p>
            <a:r>
              <a:rPr lang="en-GB" sz="1400">
                <a:solidFill>
                  <a:schemeClr val="tx1"/>
                </a:solidFill>
                <a:latin typeface="Futura PT Book" panose="020B0502020204020303" pitchFamily="34" charset="0"/>
              </a:rPr>
              <a:t>Position: </a:t>
            </a:r>
          </a:p>
          <a:p>
            <a:r>
              <a:rPr lang="en-GB" sz="1400">
                <a:solidFill>
                  <a:schemeClr val="tx1"/>
                </a:solidFill>
                <a:latin typeface="Futura PT Book" panose="020B0502020204020303" pitchFamily="34" charset="0"/>
              </a:rPr>
              <a:t>Email: </a:t>
            </a:r>
          </a:p>
          <a:p>
            <a:r>
              <a:rPr lang="en-GB" sz="1400">
                <a:solidFill>
                  <a:schemeClr val="tx1"/>
                </a:solidFill>
                <a:latin typeface="Futura PT Book" panose="020B0502020204020303" pitchFamily="34" charset="0"/>
              </a:rPr>
              <a:t>Tel: </a:t>
            </a:r>
          </a:p>
          <a:p>
            <a:r>
              <a:rPr lang="en-GB" sz="1400">
                <a:solidFill>
                  <a:schemeClr val="tx1"/>
                </a:solidFill>
                <a:latin typeface="Futura PT Book" panose="020B0502020204020303" pitchFamily="34" charset="0"/>
              </a:rPr>
              <a:t>Mob:</a:t>
            </a:r>
          </a:p>
        </p:txBody>
      </p:sp>
      <p:sp>
        <p:nvSpPr>
          <p:cNvPr id="8" name="TextBox 7"/>
          <p:cNvSpPr txBox="1"/>
          <p:nvPr userDrawn="1"/>
        </p:nvSpPr>
        <p:spPr>
          <a:xfrm>
            <a:off x="2508396" y="4195942"/>
            <a:ext cx="7485321" cy="369332"/>
          </a:xfrm>
          <a:prstGeom prst="rect">
            <a:avLst/>
          </a:prstGeom>
          <a:noFill/>
        </p:spPr>
        <p:txBody>
          <a:bodyPr wrap="square" rtlCol="0">
            <a:spAutoFit/>
          </a:bodyPr>
          <a:lstStyle/>
          <a:p>
            <a:r>
              <a:rPr lang="en-GB" b="1">
                <a:solidFill>
                  <a:srgbClr val="1B84A6"/>
                </a:solidFill>
                <a:latin typeface="Futura PT Cond Bold" panose="020B0806020204020203" pitchFamily="34" charset="0"/>
                <a:cs typeface="Arial" panose="020B0604020202020204" pitchFamily="34" charset="0"/>
              </a:rPr>
              <a:t>Contact Details</a:t>
            </a:r>
          </a:p>
        </p:txBody>
      </p:sp>
      <p:sp>
        <p:nvSpPr>
          <p:cNvPr id="9" name="TextBox 8"/>
          <p:cNvSpPr txBox="1"/>
          <p:nvPr userDrawn="1"/>
        </p:nvSpPr>
        <p:spPr>
          <a:xfrm>
            <a:off x="6315740" y="4846142"/>
            <a:ext cx="3367862" cy="1169551"/>
          </a:xfrm>
          <a:prstGeom prst="rect">
            <a:avLst/>
          </a:prstGeom>
          <a:noFill/>
        </p:spPr>
        <p:txBody>
          <a:bodyPr wrap="square" rtlCol="0">
            <a:spAutoFit/>
          </a:bodyPr>
          <a:lstStyle/>
          <a:p>
            <a:r>
              <a:rPr lang="en-GB" sz="1400">
                <a:solidFill>
                  <a:schemeClr val="tx1"/>
                </a:solidFill>
                <a:latin typeface="Futura PT Book" panose="020B0502020204020303" pitchFamily="34" charset="0"/>
              </a:rPr>
              <a:t>British Occupational Hygiene Society</a:t>
            </a:r>
          </a:p>
          <a:p>
            <a:r>
              <a:rPr lang="en-GB" sz="1400">
                <a:solidFill>
                  <a:schemeClr val="tx1"/>
                </a:solidFill>
                <a:latin typeface="Futura PT Book" panose="020B0502020204020303" pitchFamily="34" charset="0"/>
              </a:rPr>
              <a:t>Unit 5/6 Melbourne Business Court </a:t>
            </a:r>
          </a:p>
          <a:p>
            <a:r>
              <a:rPr lang="en-GB" sz="1400">
                <a:solidFill>
                  <a:schemeClr val="tx1"/>
                </a:solidFill>
                <a:latin typeface="Futura PT Book" panose="020B0502020204020303" pitchFamily="34" charset="0"/>
              </a:rPr>
              <a:t>Pride Park</a:t>
            </a:r>
          </a:p>
          <a:p>
            <a:r>
              <a:rPr lang="en-GB" sz="1400">
                <a:solidFill>
                  <a:schemeClr val="tx1"/>
                </a:solidFill>
                <a:latin typeface="Futura PT Book" panose="020B0502020204020303" pitchFamily="34" charset="0"/>
              </a:rPr>
              <a:t>Derby</a:t>
            </a:r>
          </a:p>
          <a:p>
            <a:r>
              <a:rPr lang="en-GB" sz="1400">
                <a:solidFill>
                  <a:schemeClr val="tx1"/>
                </a:solidFill>
                <a:latin typeface="Futura PT Book" panose="020B0502020204020303" pitchFamily="34" charset="0"/>
              </a:rPr>
              <a:t>DE24 8LZ</a:t>
            </a:r>
          </a:p>
        </p:txBody>
      </p:sp>
      <p:sp>
        <p:nvSpPr>
          <p:cNvPr id="15" name="Text Placeholder 14"/>
          <p:cNvSpPr>
            <a:spLocks noGrp="1"/>
          </p:cNvSpPr>
          <p:nvPr>
            <p:ph type="body" sz="quarter" idx="10" hasCustomPrompt="1"/>
          </p:nvPr>
        </p:nvSpPr>
        <p:spPr>
          <a:xfrm>
            <a:off x="3350874" y="4874499"/>
            <a:ext cx="2995612" cy="1112838"/>
          </a:xfrm>
          <a:prstGeom prst="rect">
            <a:avLst/>
          </a:prstGeom>
        </p:spPr>
        <p:txBody>
          <a:bodyPr/>
          <a:lstStyle>
            <a:lvl1pPr marL="0" indent="0">
              <a:lnSpc>
                <a:spcPct val="100000"/>
              </a:lnSpc>
              <a:spcBef>
                <a:spcPts val="0"/>
              </a:spcBef>
              <a:buNone/>
              <a:defRPr sz="1400" baseline="0">
                <a:latin typeface="Futura PT Book" panose="020B0502020204020303" pitchFamily="34" charset="0"/>
              </a:defRPr>
            </a:lvl1pPr>
          </a:lstStyle>
          <a:p>
            <a:pPr lvl="0"/>
            <a:r>
              <a:rPr lang="en-GB" sz="1400">
                <a:latin typeface="Century Gothic" panose="020B0502020202020204" pitchFamily="34" charset="0"/>
              </a:rPr>
              <a:t>Click to add your details</a:t>
            </a:r>
            <a:endParaRPr lang="en-GB"/>
          </a:p>
        </p:txBody>
      </p:sp>
      <p:pic>
        <p:nvPicPr>
          <p:cNvPr id="3" name="Picture 2" descr="Text&#10;&#10;Description automatically generated">
            <a:extLst>
              <a:ext uri="{FF2B5EF4-FFF2-40B4-BE49-F238E27FC236}">
                <a16:creationId xmlns:a16="http://schemas.microsoft.com/office/drawing/2014/main" id="{B34560DA-2A8F-440A-B9A3-0D2B8432C1C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377111" y="546325"/>
            <a:ext cx="7306491" cy="1949372"/>
          </a:xfrm>
          <a:prstGeom prst="rect">
            <a:avLst/>
          </a:prstGeom>
        </p:spPr>
      </p:pic>
    </p:spTree>
    <p:extLst>
      <p:ext uri="{BB962C8B-B14F-4D97-AF65-F5344CB8AC3E}">
        <p14:creationId xmlns:p14="http://schemas.microsoft.com/office/powerpoint/2010/main" val="2241310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6" name="Straight Connector 5"/>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2D86F4B-4E51-4665-8B36-66C3728431D0}"/>
              </a:ext>
            </a:extLst>
          </p:cNvPr>
          <p:cNvPicPr>
            <a:picLocks noChangeAspect="1"/>
          </p:cNvPicPr>
          <p:nvPr userDrawn="1"/>
        </p:nvPicPr>
        <p:blipFill>
          <a:blip r:embed="rId2"/>
          <a:stretch>
            <a:fillRect/>
          </a:stretch>
        </p:blipFill>
        <p:spPr>
          <a:xfrm>
            <a:off x="764064" y="6020641"/>
            <a:ext cx="2591025" cy="695004"/>
          </a:xfrm>
          <a:prstGeom prst="rect">
            <a:avLst/>
          </a:prstGeom>
        </p:spPr>
      </p:pic>
    </p:spTree>
    <p:extLst>
      <p:ext uri="{BB962C8B-B14F-4D97-AF65-F5344CB8AC3E}">
        <p14:creationId xmlns:p14="http://schemas.microsoft.com/office/powerpoint/2010/main" val="1524268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Text Placeholder 1">
            <a:extLst>
              <a:ext uri="{FF2B5EF4-FFF2-40B4-BE49-F238E27FC236}">
                <a16:creationId xmlns:a16="http://schemas.microsoft.com/office/drawing/2014/main" id="{E160622B-D0D8-46CB-BCC7-C5121D2DC1FA}"/>
              </a:ext>
            </a:extLst>
          </p:cNvPr>
          <p:cNvSpPr>
            <a:spLocks noGrp="1"/>
          </p:cNvSpPr>
          <p:nvPr>
            <p:ph type="body" sz="quarter" idx="10" hasCustomPrompt="1"/>
          </p:nvPr>
        </p:nvSpPr>
        <p:spPr>
          <a:xfrm>
            <a:off x="883920" y="2620201"/>
            <a:ext cx="10515600" cy="895732"/>
          </a:xfrm>
          <a:prstGeom prst="rect">
            <a:avLst/>
          </a:prstGeom>
        </p:spPr>
        <p:txBody>
          <a:bodyPr/>
          <a:lstStyle>
            <a:lvl1pPr marL="0" indent="0">
              <a:buNone/>
              <a:defRPr sz="6000">
                <a:solidFill>
                  <a:schemeClr val="bg1"/>
                </a:solidFill>
                <a:latin typeface="Arial" panose="020B0604020202020204" pitchFamily="34" charset="0"/>
                <a:cs typeface="Arial" panose="020B0604020202020204" pitchFamily="34" charset="0"/>
              </a:defRPr>
            </a:lvl1pPr>
          </a:lstStyle>
          <a:p>
            <a:r>
              <a:rPr lang="en-GB" dirty="0"/>
              <a:t>TITLE</a:t>
            </a:r>
            <a:endParaRPr lang="en-US" dirty="0"/>
          </a:p>
        </p:txBody>
      </p:sp>
      <p:sp>
        <p:nvSpPr>
          <p:cNvPr id="9" name="Text Placeholder 1">
            <a:extLst>
              <a:ext uri="{FF2B5EF4-FFF2-40B4-BE49-F238E27FC236}">
                <a16:creationId xmlns:a16="http://schemas.microsoft.com/office/drawing/2014/main" id="{E160622B-D0D8-46CB-BCC7-C5121D2DC1FA}"/>
              </a:ext>
            </a:extLst>
          </p:cNvPr>
          <p:cNvSpPr>
            <a:spLocks noGrp="1"/>
          </p:cNvSpPr>
          <p:nvPr>
            <p:ph type="body" sz="quarter" idx="11" hasCustomPrompt="1"/>
          </p:nvPr>
        </p:nvSpPr>
        <p:spPr>
          <a:xfrm>
            <a:off x="883920" y="3931700"/>
            <a:ext cx="10515600" cy="895732"/>
          </a:xfrm>
          <a:prstGeom prst="rect">
            <a:avLst/>
          </a:prstGeom>
        </p:spPr>
        <p:txBody>
          <a:bodyPr/>
          <a:lstStyle>
            <a:lvl1pPr marL="0" indent="0">
              <a:buNone/>
              <a:defRPr sz="2800">
                <a:solidFill>
                  <a:schemeClr val="bg1"/>
                </a:solidFill>
                <a:latin typeface="Arial" panose="020B0604020202020204" pitchFamily="34" charset="0"/>
                <a:cs typeface="Arial" panose="020B0604020202020204" pitchFamily="34" charset="0"/>
              </a:defRPr>
            </a:lvl1pPr>
          </a:lstStyle>
          <a:p>
            <a:r>
              <a:rPr lang="en-GB" dirty="0"/>
              <a:t>Subtitle</a:t>
            </a:r>
            <a:endParaRPr lang="en-US" dirty="0"/>
          </a:p>
        </p:txBody>
      </p:sp>
    </p:spTree>
    <p:extLst>
      <p:ext uri="{BB962C8B-B14F-4D97-AF65-F5344CB8AC3E}">
        <p14:creationId xmlns:p14="http://schemas.microsoft.com/office/powerpoint/2010/main" val="2690583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Text Placeholder 1">
            <a:extLst>
              <a:ext uri="{FF2B5EF4-FFF2-40B4-BE49-F238E27FC236}">
                <a16:creationId xmlns:a16="http://schemas.microsoft.com/office/drawing/2014/main" id="{E160622B-D0D8-46CB-BCC7-C5121D2DC1FA}"/>
              </a:ext>
            </a:extLst>
          </p:cNvPr>
          <p:cNvSpPr>
            <a:spLocks noGrp="1"/>
          </p:cNvSpPr>
          <p:nvPr>
            <p:ph type="body" sz="quarter" idx="10" hasCustomPrompt="1"/>
          </p:nvPr>
        </p:nvSpPr>
        <p:spPr>
          <a:xfrm>
            <a:off x="574827" y="430791"/>
            <a:ext cx="10515600" cy="663912"/>
          </a:xfrm>
          <a:prstGeom prst="rect">
            <a:avLst/>
          </a:prstGeom>
        </p:spPr>
        <p:txBody>
          <a:bodyPr/>
          <a:lstStyle>
            <a:lvl1pPr marL="0" indent="0">
              <a:buNone/>
              <a:defRPr sz="4400" b="1">
                <a:solidFill>
                  <a:srgbClr val="1D84A6"/>
                </a:solidFill>
                <a:latin typeface="Arial" panose="020B0604020202020204" pitchFamily="34" charset="0"/>
                <a:cs typeface="Arial" panose="020B0604020202020204" pitchFamily="34" charset="0"/>
              </a:defRPr>
            </a:lvl1pPr>
          </a:lstStyle>
          <a:p>
            <a:r>
              <a:rPr lang="en-US" dirty="0"/>
              <a:t>Slide Title</a:t>
            </a:r>
          </a:p>
        </p:txBody>
      </p:sp>
      <p:sp>
        <p:nvSpPr>
          <p:cNvPr id="10" name="Text Placeholder 1">
            <a:extLst>
              <a:ext uri="{FF2B5EF4-FFF2-40B4-BE49-F238E27FC236}">
                <a16:creationId xmlns:a16="http://schemas.microsoft.com/office/drawing/2014/main" id="{E160622B-D0D8-46CB-BCC7-C5121D2DC1FA}"/>
              </a:ext>
            </a:extLst>
          </p:cNvPr>
          <p:cNvSpPr>
            <a:spLocks noGrp="1"/>
          </p:cNvSpPr>
          <p:nvPr>
            <p:ph type="body" sz="quarter" idx="11" hasCustomPrompt="1"/>
          </p:nvPr>
        </p:nvSpPr>
        <p:spPr>
          <a:xfrm>
            <a:off x="574827" y="1587742"/>
            <a:ext cx="10515600" cy="1490309"/>
          </a:xfrm>
          <a:prstGeom prst="rect">
            <a:avLst/>
          </a:prstGeom>
        </p:spPr>
        <p:txBody>
          <a:bodyPr/>
          <a:lstStyle>
            <a:lvl1pPr marL="0" indent="0">
              <a:buNone/>
              <a:defRPr sz="2000" b="0" baseline="0">
                <a:solidFill>
                  <a:schemeClr val="tx1"/>
                </a:solidFill>
                <a:latin typeface="Arial" panose="020B0604020202020204" pitchFamily="34" charset="0"/>
                <a:cs typeface="Arial" panose="020B0604020202020204" pitchFamily="34" charset="0"/>
              </a:defRPr>
            </a:lvl1pPr>
          </a:lstStyle>
          <a:p>
            <a:r>
              <a:rPr lang="en-US" dirty="0"/>
              <a:t>Slide Content Here</a:t>
            </a:r>
          </a:p>
          <a:p>
            <a:r>
              <a:rPr lang="en-US" dirty="0"/>
              <a:t>Font – Arial</a:t>
            </a:r>
          </a:p>
          <a:p>
            <a:r>
              <a:rPr lang="en-US" dirty="0"/>
              <a:t>Font Size - 20</a:t>
            </a:r>
          </a:p>
        </p:txBody>
      </p:sp>
    </p:spTree>
    <p:extLst>
      <p:ext uri="{BB962C8B-B14F-4D97-AF65-F5344CB8AC3E}">
        <p14:creationId xmlns:p14="http://schemas.microsoft.com/office/powerpoint/2010/main" val="1885693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1" name="Straight Connector 10"/>
          <p:cNvCxnSpPr/>
          <p:nvPr userDrawn="1"/>
        </p:nvCxnSpPr>
        <p:spPr>
          <a:xfrm>
            <a:off x="0" y="3439633"/>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10" hasCustomPrompt="1"/>
          </p:nvPr>
        </p:nvSpPr>
        <p:spPr>
          <a:xfrm>
            <a:off x="2379920" y="4048679"/>
            <a:ext cx="6845300" cy="531479"/>
          </a:xfrm>
          <a:prstGeom prst="rect">
            <a:avLst/>
          </a:prstGeom>
        </p:spPr>
        <p:txBody>
          <a:bodyPr/>
          <a:lstStyle>
            <a:lvl1pPr marL="0" indent="0">
              <a:buNone/>
              <a:defRPr sz="3200" b="1" baseline="0">
                <a:solidFill>
                  <a:srgbClr val="1B84A6"/>
                </a:solidFill>
                <a:latin typeface="Futura PT Heavy" panose="020B0802020204020303" pitchFamily="34" charset="0"/>
                <a:cs typeface="Arial" panose="020B0604020202020204" pitchFamily="34" charset="0"/>
              </a:defRPr>
            </a:lvl1pPr>
            <a:lvl2pPr>
              <a:defRPr>
                <a:latin typeface="Century" panose="02040604050505020304" pitchFamily="18" charset="0"/>
              </a:defRPr>
            </a:lvl2pPr>
            <a:lvl3pPr>
              <a:defRPr>
                <a:latin typeface="Century" panose="02040604050505020304" pitchFamily="18" charset="0"/>
              </a:defRPr>
            </a:lvl3pPr>
            <a:lvl4pPr>
              <a:defRPr>
                <a:latin typeface="Century" panose="02040604050505020304" pitchFamily="18" charset="0"/>
              </a:defRPr>
            </a:lvl4pPr>
            <a:lvl5pPr>
              <a:defRPr>
                <a:latin typeface="Century" panose="02040604050505020304" pitchFamily="18" charset="0"/>
              </a:defRPr>
            </a:lvl5pPr>
          </a:lstStyle>
          <a:p>
            <a:pPr lvl="0"/>
            <a:r>
              <a:rPr lang="en-US"/>
              <a:t>Title</a:t>
            </a:r>
          </a:p>
        </p:txBody>
      </p:sp>
      <p:sp>
        <p:nvSpPr>
          <p:cNvPr id="8" name="Text Placeholder 7"/>
          <p:cNvSpPr>
            <a:spLocks noGrp="1"/>
          </p:cNvSpPr>
          <p:nvPr>
            <p:ph type="body" sz="quarter" idx="12" hasCustomPrompt="1"/>
          </p:nvPr>
        </p:nvSpPr>
        <p:spPr>
          <a:xfrm>
            <a:off x="2379920" y="4580158"/>
            <a:ext cx="6845300" cy="1539875"/>
          </a:xfrm>
          <a:prstGeom prst="rect">
            <a:avLst/>
          </a:prstGeom>
        </p:spPr>
        <p:txBody>
          <a:bodyPr/>
          <a:lstStyle>
            <a:lvl1pPr marL="0" indent="0">
              <a:buNone/>
              <a:defRPr sz="2800">
                <a:solidFill>
                  <a:srgbClr val="1B84A6"/>
                </a:solidFill>
                <a:latin typeface="Futura PT Book" panose="020B0502020204020303" pitchFamily="34" charset="0"/>
              </a:defRPr>
            </a:lvl1pPr>
          </a:lstStyle>
          <a:p>
            <a:pPr lvl="0"/>
            <a:r>
              <a:rPr lang="en-US"/>
              <a:t>Author, </a:t>
            </a:r>
            <a:r>
              <a:rPr lang="en-US" err="1"/>
              <a:t>Organisation</a:t>
            </a:r>
            <a:endParaRPr lang="en-US"/>
          </a:p>
          <a:p>
            <a:pPr lvl="0"/>
            <a:r>
              <a:rPr lang="en-US"/>
              <a:t>20</a:t>
            </a:r>
            <a:r>
              <a:rPr lang="el-GR"/>
              <a:t>21</a:t>
            </a:r>
            <a:endParaRPr lang="en-GB"/>
          </a:p>
        </p:txBody>
      </p:sp>
      <p:pic>
        <p:nvPicPr>
          <p:cNvPr id="4" name="Picture 3" descr="Text&#10;&#10;Description automatically generated">
            <a:extLst>
              <a:ext uri="{FF2B5EF4-FFF2-40B4-BE49-F238E27FC236}">
                <a16:creationId xmlns:a16="http://schemas.microsoft.com/office/drawing/2014/main" id="{82D82976-C727-41AB-A126-4BC3D4ED578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46366" y="473451"/>
            <a:ext cx="8834846" cy="2357137"/>
          </a:xfrm>
          <a:prstGeom prst="rect">
            <a:avLst/>
          </a:prstGeom>
        </p:spPr>
      </p:pic>
    </p:spTree>
    <p:extLst>
      <p:ext uri="{BB962C8B-B14F-4D97-AF65-F5344CB8AC3E}">
        <p14:creationId xmlns:p14="http://schemas.microsoft.com/office/powerpoint/2010/main" val="94154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1B84A6"/>
        </a:solidFill>
        <a:effectLst/>
      </p:bgPr>
    </p:bg>
    <p:spTree>
      <p:nvGrpSpPr>
        <p:cNvPr id="1" name=""/>
        <p:cNvGrpSpPr/>
        <p:nvPr/>
      </p:nvGrpSpPr>
      <p:grpSpPr>
        <a:xfrm>
          <a:off x="0" y="0"/>
          <a:ext cx="0" cy="0"/>
          <a:chOff x="0" y="0"/>
          <a:chExt cx="0" cy="0"/>
        </a:xfrm>
      </p:grpSpPr>
      <p:cxnSp>
        <p:nvCxnSpPr>
          <p:cNvPr id="7" name="Straight Connector 6"/>
          <p:cNvCxnSpPr/>
          <p:nvPr userDrawn="1"/>
        </p:nvCxnSpPr>
        <p:spPr>
          <a:xfrm>
            <a:off x="-8237" y="3207575"/>
            <a:ext cx="12192000"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0" hasCustomPrompt="1"/>
          </p:nvPr>
        </p:nvSpPr>
        <p:spPr>
          <a:xfrm>
            <a:off x="838200" y="2277300"/>
            <a:ext cx="10515600" cy="930275"/>
          </a:xfrm>
          <a:prstGeom prst="rect">
            <a:avLst/>
          </a:prstGeom>
        </p:spPr>
        <p:txBody>
          <a:bodyPr/>
          <a:lstStyle>
            <a:lvl1pPr marL="0" indent="0">
              <a:buNone/>
              <a:defRPr sz="6000" baseline="0">
                <a:solidFill>
                  <a:schemeClr val="bg1"/>
                </a:solidFill>
                <a:latin typeface="Futura PT Heavy" panose="020B0802020204020303" pitchFamily="34" charset="0"/>
                <a:cs typeface="Arial" panose="020B0604020202020204" pitchFamily="34" charset="0"/>
              </a:defRPr>
            </a:lvl1pPr>
          </a:lstStyle>
          <a:p>
            <a:pPr lvl="0"/>
            <a:r>
              <a:rPr lang="en-GB"/>
              <a:t>Section Header</a:t>
            </a:r>
          </a:p>
        </p:txBody>
      </p:sp>
      <p:sp>
        <p:nvSpPr>
          <p:cNvPr id="8" name="Text Placeholder 7"/>
          <p:cNvSpPr>
            <a:spLocks noGrp="1"/>
          </p:cNvSpPr>
          <p:nvPr>
            <p:ph type="body" sz="quarter" idx="11" hasCustomPrompt="1"/>
          </p:nvPr>
        </p:nvSpPr>
        <p:spPr>
          <a:xfrm>
            <a:off x="838200" y="3449638"/>
            <a:ext cx="10579100" cy="619125"/>
          </a:xfrm>
          <a:prstGeom prst="rect">
            <a:avLst/>
          </a:prstGeom>
        </p:spPr>
        <p:txBody>
          <a:bodyPr/>
          <a:lstStyle>
            <a:lvl1pPr marL="0" indent="0">
              <a:buNone/>
              <a:defRPr baseline="0">
                <a:solidFill>
                  <a:schemeClr val="bg1"/>
                </a:solidFill>
                <a:latin typeface="Futura PT Book" panose="020B0502020204020303" pitchFamily="34" charset="0"/>
              </a:defRPr>
            </a:lvl1pPr>
          </a:lstStyle>
          <a:p>
            <a:pPr lvl="0"/>
            <a:r>
              <a:rPr lang="en-GB"/>
              <a:t>Use this section to write a brief description of the topic</a:t>
            </a:r>
          </a:p>
        </p:txBody>
      </p:sp>
      <p:pic>
        <p:nvPicPr>
          <p:cNvPr id="4" name="Picture 3">
            <a:extLst>
              <a:ext uri="{FF2B5EF4-FFF2-40B4-BE49-F238E27FC236}">
                <a16:creationId xmlns:a16="http://schemas.microsoft.com/office/drawing/2014/main" id="{D0B71568-475F-40AD-B81F-3D33B7CDBA77}"/>
              </a:ext>
            </a:extLst>
          </p:cNvPr>
          <p:cNvPicPr>
            <a:picLocks noChangeAspect="1"/>
          </p:cNvPicPr>
          <p:nvPr userDrawn="1"/>
        </p:nvPicPr>
        <p:blipFill>
          <a:blip r:embed="rId2"/>
          <a:stretch>
            <a:fillRect/>
          </a:stretch>
        </p:blipFill>
        <p:spPr>
          <a:xfrm>
            <a:off x="838200" y="5942263"/>
            <a:ext cx="2591025" cy="695004"/>
          </a:xfrm>
          <a:prstGeom prst="rect">
            <a:avLst/>
          </a:prstGeom>
        </p:spPr>
      </p:pic>
    </p:spTree>
    <p:extLst>
      <p:ext uri="{BB962C8B-B14F-4D97-AF65-F5344CB8AC3E}">
        <p14:creationId xmlns:p14="http://schemas.microsoft.com/office/powerpoint/2010/main" val="223650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2" name="Title 1"/>
          <p:cNvSpPr>
            <a:spLocks noGrp="1"/>
          </p:cNvSpPr>
          <p:nvPr>
            <p:ph type="title"/>
          </p:nvPr>
        </p:nvSpPr>
        <p:spPr>
          <a:xfrm>
            <a:off x="720000" y="360000"/>
            <a:ext cx="10515600" cy="697556"/>
          </a:xfrm>
          <a:prstGeom prst="rect">
            <a:avLst/>
          </a:prstGeom>
        </p:spPr>
        <p:txBody>
          <a:bodyPr/>
          <a:lstStyle>
            <a:lvl1pPr>
              <a:defRPr b="1">
                <a:solidFill>
                  <a:srgbClr val="1B84A6"/>
                </a:solidFill>
                <a:latin typeface="Futura PT Heavy" panose="020B0802020204020303" pitchFamily="34" charset="0"/>
                <a:cs typeface="Arial" panose="020B0604020202020204" pitchFamily="34" charset="0"/>
              </a:defRPr>
            </a:lvl1pPr>
          </a:lstStyle>
          <a:p>
            <a:r>
              <a:rPr lang="en-US"/>
              <a:t>Click to edit Master title style</a:t>
            </a:r>
            <a:endParaRPr lang="en-GB"/>
          </a:p>
        </p:txBody>
      </p:sp>
      <p:sp>
        <p:nvSpPr>
          <p:cNvPr id="4" name="Text Placeholder 3"/>
          <p:cNvSpPr>
            <a:spLocks noGrp="1"/>
          </p:cNvSpPr>
          <p:nvPr>
            <p:ph type="body" sz="quarter" idx="10"/>
          </p:nvPr>
        </p:nvSpPr>
        <p:spPr>
          <a:xfrm>
            <a:off x="720000" y="1440000"/>
            <a:ext cx="10515600" cy="3416300"/>
          </a:xfrm>
          <a:prstGeom prst="rect">
            <a:avLst/>
          </a:prstGeom>
        </p:spPr>
        <p:txBody>
          <a:bodyPr/>
          <a:lstStyle>
            <a:lvl1pPr>
              <a:defRPr sz="1600">
                <a:latin typeface="Futura PT Book" panose="020B0502020204020303" pitchFamily="34" charset="0"/>
              </a:defRPr>
            </a:lvl1pPr>
            <a:lvl2pPr>
              <a:defRPr sz="1600">
                <a:latin typeface="Futura PT Book" panose="020B0502020204020303" pitchFamily="34" charset="0"/>
              </a:defRPr>
            </a:lvl2pPr>
            <a:lvl3pPr>
              <a:defRPr sz="1600">
                <a:latin typeface="Futura PT Book" panose="020B0502020204020303" pitchFamily="34" charset="0"/>
              </a:defRPr>
            </a:lvl3pPr>
            <a:lvl4pPr>
              <a:defRPr sz="1600">
                <a:latin typeface="Futura PT Book" panose="020B0502020204020303" pitchFamily="34" charset="0"/>
              </a:defRPr>
            </a:lvl4pPr>
            <a:lvl5pPr>
              <a:defRPr sz="1600">
                <a:latin typeface="Futura PT Book" panose="020B05020202040203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5"/>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pic>
        <p:nvPicPr>
          <p:cNvPr id="7" name="Picture 6" descr="Graphical user interface, text&#10;&#10;Description automatically generated">
            <a:extLst>
              <a:ext uri="{FF2B5EF4-FFF2-40B4-BE49-F238E27FC236}">
                <a16:creationId xmlns:a16="http://schemas.microsoft.com/office/drawing/2014/main" id="{99EBE392-EACC-4814-A8F7-28B62D68628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000" y="6048829"/>
            <a:ext cx="2590800" cy="690880"/>
          </a:xfrm>
          <a:prstGeom prst="rect">
            <a:avLst/>
          </a:prstGeom>
        </p:spPr>
      </p:pic>
    </p:spTree>
    <p:extLst>
      <p:ext uri="{BB962C8B-B14F-4D97-AF65-F5344CB8AC3E}">
        <p14:creationId xmlns:p14="http://schemas.microsoft.com/office/powerpoint/2010/main" val="3891873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20000" y="1440000"/>
            <a:ext cx="5181600" cy="4351338"/>
          </a:xfrm>
          <a:prstGeom prst="rect">
            <a:avLst/>
          </a:prstGeom>
        </p:spPr>
        <p:txBody>
          <a:bodyPr/>
          <a:lstStyle>
            <a:lvl1pPr>
              <a:defRPr>
                <a:solidFill>
                  <a:schemeClr val="tx1"/>
                </a:solidFill>
                <a:latin typeface="Futura PT Book" panose="020B0502020204020303" pitchFamily="34" charset="0"/>
              </a:defRPr>
            </a:lvl1pPr>
            <a:lvl2pPr>
              <a:defRPr>
                <a:solidFill>
                  <a:schemeClr val="tx1"/>
                </a:solidFill>
                <a:latin typeface="Futura PT Book" panose="020B0502020204020303" pitchFamily="34" charset="0"/>
              </a:defRPr>
            </a:lvl2pPr>
            <a:lvl3pPr>
              <a:defRPr>
                <a:solidFill>
                  <a:schemeClr val="tx1"/>
                </a:solidFill>
                <a:latin typeface="Futura PT Book" panose="020B0502020204020303" pitchFamily="34" charset="0"/>
              </a:defRPr>
            </a:lvl3pPr>
            <a:lvl4pPr>
              <a:defRPr>
                <a:solidFill>
                  <a:schemeClr val="tx1"/>
                </a:solidFill>
                <a:latin typeface="Futura PT Book" panose="020B0502020204020303" pitchFamily="34" charset="0"/>
              </a:defRPr>
            </a:lvl4pPr>
            <a:lvl5pPr>
              <a:defRPr>
                <a:solidFill>
                  <a:schemeClr val="tx1"/>
                </a:solidFill>
                <a:latin typeface="Futura PT Book" panose="020B05020202040203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20000" y="1440000"/>
            <a:ext cx="5181600" cy="4351338"/>
          </a:xfrm>
          <a:prstGeom prst="rect">
            <a:avLst/>
          </a:prstGeom>
        </p:spPr>
        <p:txBody>
          <a:bodyPr/>
          <a:lstStyle>
            <a:lvl1pPr>
              <a:defRPr>
                <a:solidFill>
                  <a:schemeClr val="tx1"/>
                </a:solidFill>
                <a:latin typeface="Futura PT Book" panose="020B0502020204020303" pitchFamily="34" charset="0"/>
              </a:defRPr>
            </a:lvl1pPr>
            <a:lvl2pPr>
              <a:defRPr>
                <a:solidFill>
                  <a:schemeClr val="tx1"/>
                </a:solidFill>
                <a:latin typeface="Futura PT Book" panose="020B0502020204020303" pitchFamily="34" charset="0"/>
              </a:defRPr>
            </a:lvl2pPr>
            <a:lvl3pPr>
              <a:defRPr>
                <a:solidFill>
                  <a:schemeClr val="tx1"/>
                </a:solidFill>
                <a:latin typeface="Futura PT Book" panose="020B0502020204020303" pitchFamily="34" charset="0"/>
              </a:defRPr>
            </a:lvl3pPr>
            <a:lvl4pPr>
              <a:defRPr>
                <a:solidFill>
                  <a:schemeClr val="tx1"/>
                </a:solidFill>
                <a:latin typeface="Futura PT Book" panose="020B0502020204020303" pitchFamily="34" charset="0"/>
              </a:defRPr>
            </a:lvl4pPr>
            <a:lvl5pPr>
              <a:defRPr>
                <a:solidFill>
                  <a:schemeClr val="tx1"/>
                </a:solidFill>
                <a:latin typeface="Futura PT Book" panose="020B05020202040203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9" name="Straight Connector 8"/>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720000" y="360000"/>
            <a:ext cx="10515600" cy="697556"/>
          </a:xfrm>
          <a:prstGeom prst="rect">
            <a:avLst/>
          </a:prstGeom>
        </p:spPr>
        <p:txBody>
          <a:bodyPr/>
          <a:lstStyle>
            <a:lvl1pPr algn="l" defTabSz="914400" rtl="0" eaLnBrk="1" latinLnBrk="0" hangingPunct="1">
              <a:lnSpc>
                <a:spcPct val="90000"/>
              </a:lnSpc>
              <a:spcBef>
                <a:spcPct val="0"/>
              </a:spcBef>
              <a:buNone/>
              <a:defRPr sz="4400" b="1" kern="1200">
                <a:solidFill>
                  <a:srgbClr val="1B84A6"/>
                </a:solidFill>
                <a:latin typeface="Futura PT Heavy" panose="020B0802020204020303" pitchFamily="34" charset="0"/>
                <a:ea typeface="+mj-ea"/>
                <a:cs typeface="Arial" panose="020B0604020202020204" pitchFamily="34" charset="0"/>
              </a:defRPr>
            </a:lvl1pPr>
          </a:lstStyle>
          <a:p>
            <a:r>
              <a:rPr lang="en-US"/>
              <a:t>Click to edit Master title style</a:t>
            </a:r>
            <a:endParaRPr lang="en-GB"/>
          </a:p>
        </p:txBody>
      </p:sp>
      <p:pic>
        <p:nvPicPr>
          <p:cNvPr id="2" name="Picture 1">
            <a:extLst>
              <a:ext uri="{FF2B5EF4-FFF2-40B4-BE49-F238E27FC236}">
                <a16:creationId xmlns:a16="http://schemas.microsoft.com/office/drawing/2014/main" id="{E492AA4F-A2A1-4DBA-BEFA-2A880BD57B2F}"/>
              </a:ext>
            </a:extLst>
          </p:cNvPr>
          <p:cNvPicPr>
            <a:picLocks noChangeAspect="1"/>
          </p:cNvPicPr>
          <p:nvPr userDrawn="1"/>
        </p:nvPicPr>
        <p:blipFill>
          <a:blip r:embed="rId2"/>
          <a:stretch>
            <a:fillRect/>
          </a:stretch>
        </p:blipFill>
        <p:spPr>
          <a:xfrm>
            <a:off x="719775" y="6007257"/>
            <a:ext cx="2591025" cy="695004"/>
          </a:xfrm>
          <a:prstGeom prst="rect">
            <a:avLst/>
          </a:prstGeom>
        </p:spPr>
      </p:pic>
    </p:spTree>
    <p:extLst>
      <p:ext uri="{BB962C8B-B14F-4D97-AF65-F5344CB8AC3E}">
        <p14:creationId xmlns:p14="http://schemas.microsoft.com/office/powerpoint/2010/main" val="701092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head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0000" y="1440000"/>
            <a:ext cx="10515600" cy="823912"/>
          </a:xfrm>
          <a:prstGeom prst="rect">
            <a:avLst/>
          </a:prstGeom>
        </p:spPr>
        <p:txBody>
          <a:bodyPr anchor="b"/>
          <a:lstStyle>
            <a:lvl1pPr marL="0" indent="0">
              <a:buNone/>
              <a:defRPr sz="2400" b="1">
                <a:solidFill>
                  <a:schemeClr val="tx1"/>
                </a:solidFill>
                <a:latin typeface="Futura PT Cond Bold" panose="020B080602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a:p>
            <a:pPr lvl="0"/>
            <a:endParaRPr lang="en-US"/>
          </a:p>
        </p:txBody>
      </p:sp>
      <p:sp>
        <p:nvSpPr>
          <p:cNvPr id="4" name="Content Placeholder 3"/>
          <p:cNvSpPr>
            <a:spLocks noGrp="1"/>
          </p:cNvSpPr>
          <p:nvPr>
            <p:ph sz="half" idx="2"/>
          </p:nvPr>
        </p:nvSpPr>
        <p:spPr>
          <a:xfrm>
            <a:off x="720000" y="2160000"/>
            <a:ext cx="10515600" cy="2780484"/>
          </a:xfrm>
          <a:prstGeom prst="rect">
            <a:avLst/>
          </a:prstGeom>
        </p:spPr>
        <p:txBody>
          <a:bodyPr/>
          <a:lstStyle>
            <a:lvl1pPr>
              <a:defRPr sz="1600">
                <a:solidFill>
                  <a:schemeClr val="tx1"/>
                </a:solidFill>
                <a:latin typeface="Futura PT Book" panose="020B0502020204020303" pitchFamily="34" charset="0"/>
              </a:defRPr>
            </a:lvl1pPr>
            <a:lvl2pPr>
              <a:defRPr sz="1600">
                <a:solidFill>
                  <a:schemeClr val="tx1"/>
                </a:solidFill>
                <a:latin typeface="Futura PT Book" panose="020B0502020204020303" pitchFamily="34" charset="0"/>
              </a:defRPr>
            </a:lvl2pPr>
            <a:lvl3pPr>
              <a:defRPr sz="1600">
                <a:solidFill>
                  <a:schemeClr val="tx1"/>
                </a:solidFill>
                <a:latin typeface="Futura PT Book" panose="020B0502020204020303" pitchFamily="34" charset="0"/>
              </a:defRPr>
            </a:lvl3pPr>
            <a:lvl4pPr>
              <a:defRPr sz="1600">
                <a:solidFill>
                  <a:schemeClr val="tx1"/>
                </a:solidFill>
                <a:latin typeface="Futura PT Book" panose="020B0502020204020303" pitchFamily="34" charset="0"/>
              </a:defRPr>
            </a:lvl4pPr>
            <a:lvl5pPr>
              <a:defRPr sz="1600">
                <a:solidFill>
                  <a:schemeClr val="tx1"/>
                </a:solidFill>
                <a:latin typeface="Futura PT Book" panose="020B05020202040203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1" name="Straight Connector 10"/>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userDrawn="1"/>
        </p:nvSpPr>
        <p:spPr>
          <a:xfrm>
            <a:off x="720000" y="360000"/>
            <a:ext cx="10515600" cy="697556"/>
          </a:xfrm>
          <a:prstGeom prst="rect">
            <a:avLst/>
          </a:prstGeom>
        </p:spPr>
        <p:txBody>
          <a:bodyPr/>
          <a:lstStyle>
            <a:lvl1pPr algn="l" defTabSz="914400" rtl="0" eaLnBrk="1" latinLnBrk="0" hangingPunct="1">
              <a:lnSpc>
                <a:spcPct val="90000"/>
              </a:lnSpc>
              <a:spcBef>
                <a:spcPct val="0"/>
              </a:spcBef>
              <a:buNone/>
              <a:defRPr sz="4400" b="1" kern="1200">
                <a:solidFill>
                  <a:srgbClr val="1B84A6"/>
                </a:solidFill>
                <a:latin typeface="Futura PT Heavy" panose="020B0802020204020303" pitchFamily="34" charset="0"/>
                <a:ea typeface="+mj-ea"/>
                <a:cs typeface="Arial" panose="020B0604020202020204" pitchFamily="34" charset="0"/>
              </a:defRPr>
            </a:lvl1pPr>
          </a:lstStyle>
          <a:p>
            <a:r>
              <a:rPr lang="en-US"/>
              <a:t>Click to edit Master title style</a:t>
            </a:r>
            <a:endParaRPr lang="en-GB"/>
          </a:p>
        </p:txBody>
      </p:sp>
      <p:pic>
        <p:nvPicPr>
          <p:cNvPr id="2" name="Picture 1">
            <a:extLst>
              <a:ext uri="{FF2B5EF4-FFF2-40B4-BE49-F238E27FC236}">
                <a16:creationId xmlns:a16="http://schemas.microsoft.com/office/drawing/2014/main" id="{C3FDE988-9165-4D50-B185-539BC665141B}"/>
              </a:ext>
            </a:extLst>
          </p:cNvPr>
          <p:cNvPicPr>
            <a:picLocks noChangeAspect="1"/>
          </p:cNvPicPr>
          <p:nvPr userDrawn="1"/>
        </p:nvPicPr>
        <p:blipFill>
          <a:blip r:embed="rId2"/>
          <a:stretch>
            <a:fillRect/>
          </a:stretch>
        </p:blipFill>
        <p:spPr>
          <a:xfrm>
            <a:off x="720000" y="6059058"/>
            <a:ext cx="2591025" cy="695004"/>
          </a:xfrm>
          <a:prstGeom prst="rect">
            <a:avLst/>
          </a:prstGeom>
        </p:spPr>
      </p:pic>
    </p:spTree>
    <p:extLst>
      <p:ext uri="{BB962C8B-B14F-4D97-AF65-F5344CB8AC3E}">
        <p14:creationId xmlns:p14="http://schemas.microsoft.com/office/powerpoint/2010/main" val="36996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360000"/>
            <a:ext cx="10515600" cy="776288"/>
          </a:xfrm>
          <a:prstGeom prst="rect">
            <a:avLst/>
          </a:prstGeom>
        </p:spPr>
        <p:txBody>
          <a:bodyPr/>
          <a:lstStyle>
            <a:lvl1pPr>
              <a:defRPr>
                <a:solidFill>
                  <a:srgbClr val="1B84A6"/>
                </a:solidFill>
                <a:latin typeface="Futura PT Heavy" panose="020B0802020204020303" pitchFamily="34" charset="0"/>
                <a:cs typeface="Arial" panose="020B0604020202020204" pitchFamily="34" charset="0"/>
              </a:defRPr>
            </a:lvl1pPr>
          </a:lstStyle>
          <a:p>
            <a:r>
              <a:rPr lang="en-US"/>
              <a:t>Click to edit Master title style</a:t>
            </a:r>
            <a:endParaRPr lang="en-GB"/>
          </a:p>
        </p:txBody>
      </p:sp>
      <p:sp>
        <p:nvSpPr>
          <p:cNvPr id="3" name="Text Placeholder 2"/>
          <p:cNvSpPr>
            <a:spLocks noGrp="1"/>
          </p:cNvSpPr>
          <p:nvPr>
            <p:ph type="body" idx="1"/>
          </p:nvPr>
        </p:nvSpPr>
        <p:spPr>
          <a:xfrm>
            <a:off x="720000" y="1440000"/>
            <a:ext cx="5157787" cy="823912"/>
          </a:xfrm>
          <a:prstGeom prst="rect">
            <a:avLst/>
          </a:prstGeom>
        </p:spPr>
        <p:txBody>
          <a:bodyPr anchor="b"/>
          <a:lstStyle>
            <a:lvl1pPr marL="0" indent="0">
              <a:buNone/>
              <a:defRPr sz="2400" b="1">
                <a:solidFill>
                  <a:schemeClr val="tx1"/>
                </a:solidFill>
                <a:latin typeface="Futura PT Cond Bold" panose="020B080602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a:p>
            <a:pPr lvl="0"/>
            <a:endParaRPr lang="en-US"/>
          </a:p>
        </p:txBody>
      </p:sp>
      <p:sp>
        <p:nvSpPr>
          <p:cNvPr id="4" name="Content Placeholder 3"/>
          <p:cNvSpPr>
            <a:spLocks noGrp="1"/>
          </p:cNvSpPr>
          <p:nvPr>
            <p:ph sz="half" idx="2"/>
          </p:nvPr>
        </p:nvSpPr>
        <p:spPr>
          <a:xfrm>
            <a:off x="720000" y="2160000"/>
            <a:ext cx="5157787" cy="3314658"/>
          </a:xfrm>
          <a:prstGeom prst="rect">
            <a:avLst/>
          </a:prstGeom>
        </p:spPr>
        <p:txBody>
          <a:bodyPr/>
          <a:lstStyle>
            <a:lvl1pPr>
              <a:defRPr sz="1600">
                <a:solidFill>
                  <a:schemeClr val="tx1"/>
                </a:solidFill>
                <a:latin typeface="Futura PT Book" panose="020B0502020204020303" pitchFamily="34" charset="0"/>
              </a:defRPr>
            </a:lvl1pPr>
            <a:lvl2pPr>
              <a:defRPr sz="1600">
                <a:solidFill>
                  <a:schemeClr val="tx1"/>
                </a:solidFill>
                <a:latin typeface="Futura PT Book" panose="020B0502020204020303" pitchFamily="34" charset="0"/>
              </a:defRPr>
            </a:lvl2pPr>
            <a:lvl3pPr>
              <a:defRPr sz="1600">
                <a:solidFill>
                  <a:schemeClr val="tx1"/>
                </a:solidFill>
                <a:latin typeface="Futura PT Book" panose="020B0502020204020303" pitchFamily="34" charset="0"/>
              </a:defRPr>
            </a:lvl3pPr>
            <a:lvl4pPr>
              <a:defRPr sz="1600">
                <a:solidFill>
                  <a:schemeClr val="tx1"/>
                </a:solidFill>
                <a:latin typeface="Futura PT Book" panose="020B0502020204020303" pitchFamily="34" charset="0"/>
              </a:defRPr>
            </a:lvl4pPr>
            <a:lvl5pPr>
              <a:defRPr sz="1600">
                <a:solidFill>
                  <a:schemeClr val="tx1"/>
                </a:solidFill>
                <a:latin typeface="Futura PT Book" panose="020B05020202040203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20000" y="1440000"/>
            <a:ext cx="5183188" cy="823912"/>
          </a:xfrm>
          <a:prstGeom prst="rect">
            <a:avLst/>
          </a:prstGeom>
        </p:spPr>
        <p:txBody>
          <a:bodyPr anchor="b"/>
          <a:lstStyle>
            <a:lvl1pPr marL="0" indent="0">
              <a:buNone/>
              <a:defRPr sz="2400" b="1">
                <a:solidFill>
                  <a:schemeClr val="tx1"/>
                </a:solidFill>
                <a:latin typeface="Futura PT Cond Bold" panose="020B080602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a:p>
            <a:pPr lvl="0"/>
            <a:endParaRPr lang="en-US"/>
          </a:p>
        </p:txBody>
      </p:sp>
      <p:sp>
        <p:nvSpPr>
          <p:cNvPr id="6" name="Content Placeholder 5"/>
          <p:cNvSpPr>
            <a:spLocks noGrp="1"/>
          </p:cNvSpPr>
          <p:nvPr>
            <p:ph sz="quarter" idx="4"/>
          </p:nvPr>
        </p:nvSpPr>
        <p:spPr>
          <a:xfrm>
            <a:off x="6120000" y="2160000"/>
            <a:ext cx="5183188" cy="3354908"/>
          </a:xfrm>
          <a:prstGeom prst="rect">
            <a:avLst/>
          </a:prstGeom>
        </p:spPr>
        <p:txBody>
          <a:bodyPr/>
          <a:lstStyle>
            <a:lvl1pPr>
              <a:defRPr sz="1600">
                <a:solidFill>
                  <a:schemeClr val="tx1"/>
                </a:solidFill>
                <a:latin typeface="Futura PT Book" panose="020B0502020204020303" pitchFamily="34" charset="0"/>
              </a:defRPr>
            </a:lvl1pPr>
            <a:lvl2pPr>
              <a:defRPr sz="1600">
                <a:solidFill>
                  <a:schemeClr val="tx1"/>
                </a:solidFill>
                <a:latin typeface="Futura PT Book" panose="020B0502020204020303" pitchFamily="34" charset="0"/>
              </a:defRPr>
            </a:lvl2pPr>
            <a:lvl3pPr>
              <a:defRPr sz="1600">
                <a:solidFill>
                  <a:schemeClr val="tx1"/>
                </a:solidFill>
                <a:latin typeface="Futura PT Book" panose="020B0502020204020303" pitchFamily="34" charset="0"/>
              </a:defRPr>
            </a:lvl3pPr>
            <a:lvl4pPr>
              <a:defRPr sz="1600">
                <a:solidFill>
                  <a:schemeClr val="tx1"/>
                </a:solidFill>
                <a:latin typeface="Futura PT Book" panose="020B0502020204020303" pitchFamily="34" charset="0"/>
              </a:defRPr>
            </a:lvl4pPr>
            <a:lvl5pPr>
              <a:defRPr sz="1600">
                <a:solidFill>
                  <a:schemeClr val="tx1"/>
                </a:solidFill>
                <a:latin typeface="Futura PT Book" panose="020B0502020204020303"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1" name="Straight Connector 10"/>
          <p:cNvCxnSpPr/>
          <p:nvPr userDrawn="1"/>
        </p:nvCxnSpPr>
        <p:spPr>
          <a:xfrm>
            <a:off x="0" y="5899297"/>
            <a:ext cx="12192000" cy="0"/>
          </a:xfrm>
          <a:prstGeom prst="line">
            <a:avLst/>
          </a:prstGeom>
          <a:ln w="38100">
            <a:solidFill>
              <a:srgbClr val="1B84A6"/>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5A3D2D7-3917-48AD-B6D7-CA27EBF231FC}"/>
              </a:ext>
            </a:extLst>
          </p:cNvPr>
          <p:cNvPicPr>
            <a:picLocks noChangeAspect="1"/>
          </p:cNvPicPr>
          <p:nvPr userDrawn="1"/>
        </p:nvPicPr>
        <p:blipFill>
          <a:blip r:embed="rId2"/>
          <a:stretch>
            <a:fillRect/>
          </a:stretch>
        </p:blipFill>
        <p:spPr>
          <a:xfrm>
            <a:off x="720000" y="5976435"/>
            <a:ext cx="2591025" cy="695004"/>
          </a:xfrm>
          <a:prstGeom prst="rect">
            <a:avLst/>
          </a:prstGeom>
        </p:spPr>
      </p:pic>
    </p:spTree>
    <p:extLst>
      <p:ext uri="{BB962C8B-B14F-4D97-AF65-F5344CB8AC3E}">
        <p14:creationId xmlns:p14="http://schemas.microsoft.com/office/powerpoint/2010/main" val="33777939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stretch>
            <a:fillRect/>
          </a:stretch>
        </p:blipFill>
        <p:spPr>
          <a:xfrm>
            <a:off x="2628900" y="234315"/>
            <a:ext cx="7292340" cy="3129995"/>
          </a:xfrm>
          <a:prstGeom prst="rect">
            <a:avLst/>
          </a:prstGeom>
        </p:spPr>
      </p:pic>
      <p:cxnSp>
        <p:nvCxnSpPr>
          <p:cNvPr id="9" name="Straight Connector 8"/>
          <p:cNvCxnSpPr/>
          <p:nvPr userDrawn="1"/>
        </p:nvCxnSpPr>
        <p:spPr>
          <a:xfrm>
            <a:off x="0" y="3726180"/>
            <a:ext cx="12192000" cy="22860"/>
          </a:xfrm>
          <a:prstGeom prst="line">
            <a:avLst/>
          </a:prstGeom>
          <a:ln w="38100">
            <a:solidFill>
              <a:srgbClr val="1D84A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1648056"/>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1D84A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userDrawn="1"/>
        </p:nvCxnSpPr>
        <p:spPr>
          <a:xfrm>
            <a:off x="0" y="3726180"/>
            <a:ext cx="12192000" cy="2286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005140"/>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a:off x="0" y="5697612"/>
            <a:ext cx="12192000" cy="22860"/>
          </a:xfrm>
          <a:prstGeom prst="line">
            <a:avLst/>
          </a:prstGeom>
          <a:ln w="38100">
            <a:solidFill>
              <a:srgbClr val="1D84A6"/>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3"/>
          <a:stretch>
            <a:fillRect/>
          </a:stretch>
        </p:blipFill>
        <p:spPr>
          <a:xfrm>
            <a:off x="792369" y="5966460"/>
            <a:ext cx="1783080" cy="765328"/>
          </a:xfrm>
          <a:prstGeom prst="rect">
            <a:avLst/>
          </a:prstGeom>
        </p:spPr>
      </p:pic>
    </p:spTree>
    <p:extLst>
      <p:ext uri="{BB962C8B-B14F-4D97-AF65-F5344CB8AC3E}">
        <p14:creationId xmlns:p14="http://schemas.microsoft.com/office/powerpoint/2010/main" val="495551777"/>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99900818"/>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bohs.org/information-guidance/archived-technical-guidance/" TargetMode="External"/><Relationship Id="rId2" Type="http://schemas.openxmlformats.org/officeDocument/2006/relationships/hyperlink" Target="https://www.bohs.org/information-guidance/technical-guidance/"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linkedin.com/in/sarah-leeson-64171635/?lipi=urn%3Ali%3Apage%3Ad_flagship3_feed%3BXf5hLlWCTlObpVwlZ%2FQgXg%3D%3D"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2645357" y="5119887"/>
            <a:ext cx="6901286" cy="1539875"/>
          </a:xfrm>
        </p:spPr>
        <p:txBody>
          <a:bodyPr/>
          <a:lstStyle/>
          <a:p>
            <a:r>
              <a:rPr lang="en-GB" dirty="0"/>
              <a:t>Sarah Leeson </a:t>
            </a:r>
          </a:p>
        </p:txBody>
      </p:sp>
      <p:sp>
        <p:nvSpPr>
          <p:cNvPr id="4" name="TextBox 3">
            <a:extLst>
              <a:ext uri="{FF2B5EF4-FFF2-40B4-BE49-F238E27FC236}">
                <a16:creationId xmlns:a16="http://schemas.microsoft.com/office/drawing/2014/main" id="{BCD5E9E7-138C-4AC8-0684-6552E719F032}"/>
              </a:ext>
            </a:extLst>
          </p:cNvPr>
          <p:cNvSpPr txBox="1"/>
          <p:nvPr/>
        </p:nvSpPr>
        <p:spPr>
          <a:xfrm>
            <a:off x="2645357" y="4095075"/>
            <a:ext cx="6901286" cy="523220"/>
          </a:xfrm>
          <a:prstGeom prst="rect">
            <a:avLst/>
          </a:prstGeom>
          <a:noFill/>
        </p:spPr>
        <p:txBody>
          <a:bodyPr wrap="square" rtlCol="0">
            <a:spAutoFit/>
          </a:bodyPr>
          <a:lstStyle/>
          <a:p>
            <a:r>
              <a:rPr lang="en-GB" sz="2800" dirty="0">
                <a:solidFill>
                  <a:srgbClr val="1D84A6"/>
                </a:solidFill>
                <a:latin typeface="Arial" panose="020B0604020202020204" pitchFamily="34" charset="0"/>
                <a:cs typeface="Arial" panose="020B0604020202020204" pitchFamily="34" charset="0"/>
              </a:rPr>
              <a:t>President-Elect Session  </a:t>
            </a:r>
          </a:p>
        </p:txBody>
      </p:sp>
    </p:spTree>
    <p:extLst>
      <p:ext uri="{BB962C8B-B14F-4D97-AF65-F5344CB8AC3E}">
        <p14:creationId xmlns:p14="http://schemas.microsoft.com/office/powerpoint/2010/main" val="764418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80E29-648F-3A78-2AC3-F76EBE48AD9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606B9CF-82A0-F83B-7C38-E10874122681}"/>
              </a:ext>
            </a:extLst>
          </p:cNvPr>
          <p:cNvSpPr>
            <a:spLocks noGrp="1"/>
          </p:cNvSpPr>
          <p:nvPr>
            <p:ph type="body" sz="quarter" idx="10"/>
          </p:nvPr>
        </p:nvSpPr>
        <p:spPr/>
        <p:txBody>
          <a:bodyPr/>
          <a:lstStyle/>
          <a:p>
            <a:r>
              <a:rPr lang="en-GB" dirty="0"/>
              <a:t>Plug for SWG4 </a:t>
            </a:r>
          </a:p>
        </p:txBody>
      </p:sp>
      <p:sp>
        <p:nvSpPr>
          <p:cNvPr id="3" name="Text Placeholder 2">
            <a:extLst>
              <a:ext uri="{FF2B5EF4-FFF2-40B4-BE49-F238E27FC236}">
                <a16:creationId xmlns:a16="http://schemas.microsoft.com/office/drawing/2014/main" id="{8CCE6AA5-A773-CE46-0389-E262C14DABF4}"/>
              </a:ext>
            </a:extLst>
          </p:cNvPr>
          <p:cNvSpPr>
            <a:spLocks noGrp="1"/>
          </p:cNvSpPr>
          <p:nvPr>
            <p:ph type="body" sz="quarter" idx="11"/>
          </p:nvPr>
        </p:nvSpPr>
        <p:spPr/>
        <p:txBody>
          <a:bodyPr/>
          <a:lstStyle/>
          <a:p>
            <a:r>
              <a:rPr lang="en-GB" dirty="0">
                <a:hlinkClick r:id="rId2"/>
              </a:rPr>
              <a:t>Technical Guidance</a:t>
            </a:r>
            <a:r>
              <a:rPr lang="en-GB" dirty="0"/>
              <a:t> and </a:t>
            </a:r>
            <a:r>
              <a:rPr lang="en-GB" dirty="0">
                <a:hlinkClick r:id="rId3"/>
              </a:rPr>
              <a:t>Archived Technical Guidance</a:t>
            </a:r>
            <a:endParaRPr lang="en-GB" dirty="0"/>
          </a:p>
          <a:p>
            <a:endParaRPr lang="en-GB" dirty="0"/>
          </a:p>
          <a:p>
            <a:r>
              <a:rPr lang="en-GB" dirty="0"/>
              <a:t>Members to be asked to identify any </a:t>
            </a:r>
            <a:r>
              <a:rPr lang="en-GB" b="1" dirty="0"/>
              <a:t>additional</a:t>
            </a:r>
            <a:r>
              <a:rPr lang="en-GB" dirty="0"/>
              <a:t> topic items for which guidance might be beneficial for Occupational Hygienists </a:t>
            </a:r>
          </a:p>
        </p:txBody>
      </p:sp>
    </p:spTree>
    <p:extLst>
      <p:ext uri="{BB962C8B-B14F-4D97-AF65-F5344CB8AC3E}">
        <p14:creationId xmlns:p14="http://schemas.microsoft.com/office/powerpoint/2010/main" val="936266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EA1B4-AC20-2B46-876F-6A510B2EACE3}"/>
              </a:ext>
            </a:extLst>
          </p:cNvPr>
          <p:cNvSpPr>
            <a:spLocks noGrp="1"/>
          </p:cNvSpPr>
          <p:nvPr>
            <p:ph type="title"/>
          </p:nvPr>
        </p:nvSpPr>
        <p:spPr/>
        <p:txBody>
          <a:bodyPr/>
          <a:lstStyle/>
          <a:p>
            <a:r>
              <a:rPr lang="en-GB" dirty="0"/>
              <a:t>Quick Introduction</a:t>
            </a:r>
          </a:p>
        </p:txBody>
      </p:sp>
      <p:sp>
        <p:nvSpPr>
          <p:cNvPr id="3" name="Content Placeholder 2">
            <a:extLst>
              <a:ext uri="{FF2B5EF4-FFF2-40B4-BE49-F238E27FC236}">
                <a16:creationId xmlns:a16="http://schemas.microsoft.com/office/drawing/2014/main" id="{D9B57F6F-2208-3847-B62A-8B92AAA1B618}"/>
              </a:ext>
            </a:extLst>
          </p:cNvPr>
          <p:cNvSpPr>
            <a:spLocks noGrp="1"/>
          </p:cNvSpPr>
          <p:nvPr>
            <p:ph idx="1"/>
          </p:nvPr>
        </p:nvSpPr>
        <p:spPr>
          <a:xfrm>
            <a:off x="4013093" y="1247615"/>
            <a:ext cx="8029089" cy="4549190"/>
          </a:xfrm>
        </p:spPr>
        <p:txBody>
          <a:bodyPr/>
          <a:lstStyle/>
          <a:p>
            <a:r>
              <a:rPr lang="en-GB" sz="1800" dirty="0"/>
              <a:t>Chartered Occupational Hygienist, </a:t>
            </a:r>
            <a:r>
              <a:rPr lang="en-US" sz="1800" dirty="0" err="1"/>
              <a:t>DipOH</a:t>
            </a:r>
            <a:r>
              <a:rPr lang="en-US" sz="1800" dirty="0"/>
              <a:t>, CFFOH</a:t>
            </a:r>
          </a:p>
          <a:p>
            <a:r>
              <a:rPr lang="en-US" sz="1800" dirty="0"/>
              <a:t>President-Elect 2025-2026</a:t>
            </a:r>
            <a:endParaRPr lang="en-GB" sz="1800" dirty="0"/>
          </a:p>
          <a:p>
            <a:r>
              <a:rPr lang="en-GB" sz="1800" dirty="0"/>
              <a:t>Registrar for the Faculty of Occupational Hygiene between 2019-2025</a:t>
            </a:r>
          </a:p>
          <a:p>
            <a:pPr lvl="1"/>
            <a:r>
              <a:rPr lang="en-GB" sz="1800" dirty="0"/>
              <a:t>Previously a FOH committee member as well as having held other voluntary roles for BOHS </a:t>
            </a:r>
          </a:p>
          <a:p>
            <a:r>
              <a:rPr lang="en-GB" sz="1800" dirty="0">
                <a:latin typeface="Futura PT Book" panose="020B0502020204020303"/>
                <a:cs typeface="Calibri" panose="020F0502020204030204"/>
              </a:rPr>
              <a:t>Regional Occupational Hygiene manager for ExxonMobil until taking early retirement in 2022</a:t>
            </a:r>
          </a:p>
          <a:p>
            <a:r>
              <a:rPr lang="en-GB" sz="1800" dirty="0">
                <a:latin typeface="Futura PT Book" panose="020B0502020204020303"/>
                <a:cs typeface="Calibri" panose="020F0502020204030204"/>
              </a:rPr>
              <a:t>Other current activities include Co-Chair of another Charity board and volunteering at a Goat Sanctuary</a:t>
            </a:r>
          </a:p>
          <a:p>
            <a:r>
              <a:rPr lang="en-GB" sz="1800" dirty="0">
                <a:hlinkClick r:id="rId2"/>
              </a:rPr>
              <a:t>LinkedIn</a:t>
            </a:r>
            <a:endParaRPr lang="en-GB" sz="1800" dirty="0"/>
          </a:p>
        </p:txBody>
      </p:sp>
      <p:pic>
        <p:nvPicPr>
          <p:cNvPr id="7" name="Picture 6"/>
          <p:cNvPicPr>
            <a:picLocks noChangeAspect="1"/>
          </p:cNvPicPr>
          <p:nvPr/>
        </p:nvPicPr>
        <p:blipFill>
          <a:blip r:embed="rId3"/>
          <a:stretch>
            <a:fillRect/>
          </a:stretch>
        </p:blipFill>
        <p:spPr>
          <a:xfrm>
            <a:off x="362303" y="1672480"/>
            <a:ext cx="2876550" cy="4124325"/>
          </a:xfrm>
          <a:prstGeom prst="rect">
            <a:avLst/>
          </a:prstGeom>
        </p:spPr>
      </p:pic>
    </p:spTree>
    <p:extLst>
      <p:ext uri="{BB962C8B-B14F-4D97-AF65-F5344CB8AC3E}">
        <p14:creationId xmlns:p14="http://schemas.microsoft.com/office/powerpoint/2010/main" val="232921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74826" y="430791"/>
            <a:ext cx="11007573" cy="663912"/>
          </a:xfrm>
        </p:spPr>
        <p:txBody>
          <a:bodyPr/>
          <a:lstStyle/>
          <a:p>
            <a:r>
              <a:rPr lang="en-GB" sz="4000" dirty="0"/>
              <a:t>Improving the Recognition of our Senior Faculty members and retired Fellows </a:t>
            </a:r>
          </a:p>
          <a:p>
            <a:endParaRPr lang="en-GB" sz="4000" dirty="0"/>
          </a:p>
        </p:txBody>
      </p:sp>
      <p:sp>
        <p:nvSpPr>
          <p:cNvPr id="3" name="Text Placeholder 2"/>
          <p:cNvSpPr>
            <a:spLocks noGrp="1"/>
          </p:cNvSpPr>
          <p:nvPr>
            <p:ph type="body" sz="quarter" idx="11"/>
          </p:nvPr>
        </p:nvSpPr>
        <p:spPr>
          <a:xfrm>
            <a:off x="574826" y="1892542"/>
            <a:ext cx="10515600" cy="2637894"/>
          </a:xfrm>
        </p:spPr>
        <p:txBody>
          <a:bodyPr/>
          <a:lstStyle/>
          <a:p>
            <a:pPr>
              <a:spcAft>
                <a:spcPts val="1200"/>
              </a:spcAft>
            </a:pPr>
            <a:r>
              <a:rPr lang="en-GB" dirty="0"/>
              <a:t>Chartered Fellow is an esteemed position for those who have reached the pinnacle of their professional society</a:t>
            </a:r>
          </a:p>
          <a:p>
            <a:pPr>
              <a:spcAft>
                <a:spcPts val="1200"/>
              </a:spcAft>
            </a:pPr>
            <a:r>
              <a:rPr lang="en-GB" dirty="0"/>
              <a:t>Within this group there is </a:t>
            </a:r>
            <a:r>
              <a:rPr lang="en-GB" b="1" dirty="0"/>
              <a:t>wealth of expertise and knowledge</a:t>
            </a:r>
          </a:p>
          <a:p>
            <a:pPr>
              <a:spcAft>
                <a:spcPts val="1200"/>
              </a:spcAft>
            </a:pPr>
            <a:r>
              <a:rPr lang="en-GB" dirty="0"/>
              <a:t>How can we both </a:t>
            </a:r>
            <a:r>
              <a:rPr lang="en-GB" b="1" dirty="0"/>
              <a:t>recognise</a:t>
            </a:r>
            <a:r>
              <a:rPr lang="en-GB" dirty="0"/>
              <a:t> these individuals and </a:t>
            </a:r>
            <a:r>
              <a:rPr lang="en-GB" b="1" dirty="0"/>
              <a:t>tap into their expertise and knowledge </a:t>
            </a:r>
            <a:r>
              <a:rPr lang="en-GB" dirty="0"/>
              <a:t>? </a:t>
            </a:r>
          </a:p>
          <a:p>
            <a:pPr>
              <a:spcAft>
                <a:spcPts val="1200"/>
              </a:spcAft>
            </a:pPr>
            <a:endParaRPr lang="en-GB" sz="2000" dirty="0"/>
          </a:p>
          <a:p>
            <a:endParaRPr lang="en-GB" dirty="0"/>
          </a:p>
        </p:txBody>
      </p:sp>
    </p:spTree>
    <p:extLst>
      <p:ext uri="{BB962C8B-B14F-4D97-AF65-F5344CB8AC3E}">
        <p14:creationId xmlns:p14="http://schemas.microsoft.com/office/powerpoint/2010/main" val="103507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9EE5B-5A45-9425-8668-4F2EEA38981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3DD4A67-5F96-DF8E-8C74-E0FE76AB675C}"/>
              </a:ext>
            </a:extLst>
          </p:cNvPr>
          <p:cNvSpPr>
            <a:spLocks noGrp="1"/>
          </p:cNvSpPr>
          <p:nvPr>
            <p:ph type="body" sz="quarter" idx="10"/>
          </p:nvPr>
        </p:nvSpPr>
        <p:spPr>
          <a:xfrm>
            <a:off x="574826" y="430791"/>
            <a:ext cx="11007573" cy="663912"/>
          </a:xfrm>
        </p:spPr>
        <p:txBody>
          <a:bodyPr/>
          <a:lstStyle/>
          <a:p>
            <a:pPr>
              <a:spcAft>
                <a:spcPts val="1200"/>
              </a:spcAft>
            </a:pPr>
            <a:r>
              <a:rPr lang="en-GB" sz="4000" dirty="0"/>
              <a:t>Quick Quiz :</a:t>
            </a:r>
          </a:p>
          <a:p>
            <a:endParaRPr lang="en-GB" sz="4000" dirty="0"/>
          </a:p>
        </p:txBody>
      </p:sp>
      <p:sp>
        <p:nvSpPr>
          <p:cNvPr id="3" name="Text Placeholder 2">
            <a:extLst>
              <a:ext uri="{FF2B5EF4-FFF2-40B4-BE49-F238E27FC236}">
                <a16:creationId xmlns:a16="http://schemas.microsoft.com/office/drawing/2014/main" id="{9A7A4DDE-76C0-F35D-06A6-6F7219C3800D}"/>
              </a:ext>
            </a:extLst>
          </p:cNvPr>
          <p:cNvSpPr>
            <a:spLocks noGrp="1"/>
          </p:cNvSpPr>
          <p:nvPr>
            <p:ph type="body" sz="quarter" idx="11"/>
          </p:nvPr>
        </p:nvSpPr>
        <p:spPr>
          <a:xfrm>
            <a:off x="574827" y="1587742"/>
            <a:ext cx="10515600" cy="2891268"/>
          </a:xfrm>
        </p:spPr>
        <p:txBody>
          <a:bodyPr/>
          <a:lstStyle/>
          <a:p>
            <a:pPr>
              <a:spcAft>
                <a:spcPts val="1200"/>
              </a:spcAft>
            </a:pPr>
            <a:r>
              <a:rPr lang="en-GB" dirty="0"/>
              <a:t>How many current Fellows are there ?   </a:t>
            </a:r>
          </a:p>
          <a:p>
            <a:pPr>
              <a:spcAft>
                <a:spcPts val="1200"/>
              </a:spcAft>
            </a:pPr>
            <a:r>
              <a:rPr lang="en-GB" sz="2400" dirty="0">
                <a:solidFill>
                  <a:srgbClr val="0070C0"/>
                </a:solidFill>
              </a:rPr>
              <a:t>					35</a:t>
            </a:r>
          </a:p>
          <a:p>
            <a:pPr>
              <a:spcAft>
                <a:spcPts val="1200"/>
              </a:spcAft>
            </a:pPr>
            <a:r>
              <a:rPr lang="en-GB" dirty="0"/>
              <a:t>How many retired Fellows are there ?</a:t>
            </a:r>
            <a:endParaRPr lang="en-GB" dirty="0">
              <a:solidFill>
                <a:srgbClr val="0070C0"/>
              </a:solidFill>
            </a:endParaRPr>
          </a:p>
          <a:p>
            <a:pPr>
              <a:spcAft>
                <a:spcPts val="1200"/>
              </a:spcAft>
            </a:pPr>
            <a:r>
              <a:rPr lang="en-GB" sz="2400" dirty="0">
                <a:solidFill>
                  <a:srgbClr val="0070C0"/>
                </a:solidFill>
              </a:rPr>
              <a:t>					17</a:t>
            </a:r>
          </a:p>
          <a:p>
            <a:pPr>
              <a:spcAft>
                <a:spcPts val="1200"/>
              </a:spcAft>
            </a:pPr>
            <a:r>
              <a:rPr lang="en-GB" dirty="0"/>
              <a:t>How many ‘lost’ Fellows or retired Fellows are there ?</a:t>
            </a:r>
            <a:endParaRPr lang="en-GB" dirty="0">
              <a:solidFill>
                <a:srgbClr val="0070C0"/>
              </a:solidFill>
            </a:endParaRPr>
          </a:p>
          <a:p>
            <a:pPr>
              <a:spcAft>
                <a:spcPts val="1200"/>
              </a:spcAft>
            </a:pPr>
            <a:r>
              <a:rPr lang="en-GB" sz="2400" dirty="0">
                <a:solidFill>
                  <a:srgbClr val="0070C0"/>
                </a:solidFill>
              </a:rPr>
              <a:t>					20</a:t>
            </a:r>
          </a:p>
          <a:p>
            <a:pPr>
              <a:spcAft>
                <a:spcPts val="1200"/>
              </a:spcAft>
            </a:pPr>
            <a:r>
              <a:rPr lang="en-GB" sz="2000" dirty="0"/>
              <a:t>What is the average age of the current Fellows ?</a:t>
            </a:r>
          </a:p>
          <a:p>
            <a:endParaRPr lang="en-GB" dirty="0"/>
          </a:p>
        </p:txBody>
      </p:sp>
    </p:spTree>
    <p:extLst>
      <p:ext uri="{BB962C8B-B14F-4D97-AF65-F5344CB8AC3E}">
        <p14:creationId xmlns:p14="http://schemas.microsoft.com/office/powerpoint/2010/main" val="113365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D2C15-CC94-B793-7368-14CDEE0459E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83508AA-D2EE-8C0F-E211-17CC41F65FF0}"/>
              </a:ext>
            </a:extLst>
          </p:cNvPr>
          <p:cNvSpPr>
            <a:spLocks noGrp="1"/>
          </p:cNvSpPr>
          <p:nvPr>
            <p:ph type="body" sz="quarter" idx="10"/>
          </p:nvPr>
        </p:nvSpPr>
        <p:spPr>
          <a:xfrm>
            <a:off x="574826" y="430791"/>
            <a:ext cx="11007573" cy="663912"/>
          </a:xfrm>
        </p:spPr>
        <p:txBody>
          <a:bodyPr/>
          <a:lstStyle/>
          <a:p>
            <a:r>
              <a:rPr lang="en-GB" sz="4000" dirty="0"/>
              <a:t>Improving the Recognition of our senior Faculty members and retired Fellows </a:t>
            </a:r>
          </a:p>
          <a:p>
            <a:endParaRPr lang="en-GB" sz="4000" dirty="0"/>
          </a:p>
        </p:txBody>
      </p:sp>
      <p:sp>
        <p:nvSpPr>
          <p:cNvPr id="3" name="Text Placeholder 2">
            <a:extLst>
              <a:ext uri="{FF2B5EF4-FFF2-40B4-BE49-F238E27FC236}">
                <a16:creationId xmlns:a16="http://schemas.microsoft.com/office/drawing/2014/main" id="{8C7159F8-FC64-8CC8-D1BC-C125F5FFE102}"/>
              </a:ext>
            </a:extLst>
          </p:cNvPr>
          <p:cNvSpPr>
            <a:spLocks noGrp="1"/>
          </p:cNvSpPr>
          <p:nvPr>
            <p:ph type="body" sz="quarter" idx="11"/>
          </p:nvPr>
        </p:nvSpPr>
        <p:spPr>
          <a:xfrm>
            <a:off x="482298" y="1859885"/>
            <a:ext cx="10515600" cy="2637894"/>
          </a:xfrm>
        </p:spPr>
        <p:txBody>
          <a:bodyPr/>
          <a:lstStyle/>
          <a:p>
            <a:pPr>
              <a:spcAft>
                <a:spcPts val="1200"/>
              </a:spcAft>
            </a:pPr>
            <a:r>
              <a:rPr lang="en-GB" b="1" dirty="0"/>
              <a:t>The Proposal :</a:t>
            </a:r>
          </a:p>
          <a:p>
            <a:pPr>
              <a:spcAft>
                <a:spcPts val="1200"/>
              </a:spcAft>
            </a:pPr>
            <a:r>
              <a:rPr lang="en-GB" dirty="0"/>
              <a:t>Better engagement with existing Fellows and Retired Fellows as well as reaching out to those who have ‘’dropped off the radar’’</a:t>
            </a:r>
          </a:p>
          <a:p>
            <a:pPr>
              <a:spcAft>
                <a:spcPts val="1200"/>
              </a:spcAft>
            </a:pPr>
            <a:r>
              <a:rPr lang="en-GB" dirty="0"/>
              <a:t>Create a pool of Fellows and Retired Fellows who could </a:t>
            </a:r>
            <a:r>
              <a:rPr lang="en-GB" b="1" dirty="0"/>
              <a:t>actively contribute </a:t>
            </a:r>
            <a:r>
              <a:rPr lang="en-GB" dirty="0"/>
              <a:t>to ongoing professional projects as well as </a:t>
            </a:r>
            <a:r>
              <a:rPr lang="en-GB" b="1" dirty="0"/>
              <a:t>Mentoring</a:t>
            </a:r>
            <a:r>
              <a:rPr lang="en-GB" dirty="0"/>
              <a:t> the next generation of professionals </a:t>
            </a:r>
          </a:p>
          <a:p>
            <a:pPr>
              <a:spcAft>
                <a:spcPts val="1200"/>
              </a:spcAft>
            </a:pPr>
            <a:r>
              <a:rPr lang="en-GB" b="1" dirty="0"/>
              <a:t>In return :</a:t>
            </a:r>
          </a:p>
          <a:p>
            <a:pPr>
              <a:spcAft>
                <a:spcPts val="1200"/>
              </a:spcAft>
            </a:pPr>
            <a:r>
              <a:rPr lang="en-GB" dirty="0"/>
              <a:t>Individuals would be eligible to be granted the title of ‘</a:t>
            </a:r>
            <a:r>
              <a:rPr lang="en-GB" b="1" dirty="0">
                <a:solidFill>
                  <a:srgbClr val="7030A0"/>
                </a:solidFill>
              </a:rPr>
              <a:t>’Emeritus Fellow</a:t>
            </a:r>
            <a:r>
              <a:rPr lang="en-GB" dirty="0"/>
              <a:t>’’</a:t>
            </a:r>
          </a:p>
          <a:p>
            <a:pPr>
              <a:spcAft>
                <a:spcPts val="1200"/>
              </a:spcAft>
            </a:pPr>
            <a:endParaRPr lang="en-GB" dirty="0"/>
          </a:p>
          <a:p>
            <a:pPr>
              <a:spcAft>
                <a:spcPts val="1200"/>
              </a:spcAft>
            </a:pPr>
            <a:endParaRPr lang="en-GB" dirty="0"/>
          </a:p>
          <a:p>
            <a:pPr>
              <a:spcAft>
                <a:spcPts val="1200"/>
              </a:spcAft>
            </a:pPr>
            <a:r>
              <a:rPr lang="en-GB" dirty="0"/>
              <a:t> </a:t>
            </a:r>
          </a:p>
          <a:p>
            <a:pPr>
              <a:spcAft>
                <a:spcPts val="1200"/>
              </a:spcAft>
            </a:pPr>
            <a:endParaRPr lang="en-GB" sz="2000" dirty="0"/>
          </a:p>
          <a:p>
            <a:pPr>
              <a:spcAft>
                <a:spcPts val="1200"/>
              </a:spcAft>
            </a:pPr>
            <a:endParaRPr lang="en-GB" sz="2000" dirty="0"/>
          </a:p>
          <a:p>
            <a:endParaRPr lang="en-GB" dirty="0"/>
          </a:p>
        </p:txBody>
      </p:sp>
    </p:spTree>
    <p:extLst>
      <p:ext uri="{BB962C8B-B14F-4D97-AF65-F5344CB8AC3E}">
        <p14:creationId xmlns:p14="http://schemas.microsoft.com/office/powerpoint/2010/main" val="5769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DA4B-B14A-887F-E458-43522BD7707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2D26A45-A1BE-E8BE-1653-0B17273978D7}"/>
              </a:ext>
            </a:extLst>
          </p:cNvPr>
          <p:cNvSpPr>
            <a:spLocks noGrp="1"/>
          </p:cNvSpPr>
          <p:nvPr>
            <p:ph type="body" sz="quarter" idx="10"/>
          </p:nvPr>
        </p:nvSpPr>
        <p:spPr>
          <a:xfrm>
            <a:off x="574826" y="430791"/>
            <a:ext cx="11007573" cy="663912"/>
          </a:xfrm>
        </p:spPr>
        <p:txBody>
          <a:bodyPr/>
          <a:lstStyle/>
          <a:p>
            <a:r>
              <a:rPr lang="en-GB" sz="4000" dirty="0"/>
              <a:t>Improving the Recognition of our senior and retired Faculty members </a:t>
            </a:r>
          </a:p>
          <a:p>
            <a:endParaRPr lang="en-GB" sz="4000" dirty="0"/>
          </a:p>
        </p:txBody>
      </p:sp>
      <p:sp>
        <p:nvSpPr>
          <p:cNvPr id="3" name="Text Placeholder 2">
            <a:extLst>
              <a:ext uri="{FF2B5EF4-FFF2-40B4-BE49-F238E27FC236}">
                <a16:creationId xmlns:a16="http://schemas.microsoft.com/office/drawing/2014/main" id="{AF38037D-AC27-268E-8EE7-312ECC0E2A08}"/>
              </a:ext>
            </a:extLst>
          </p:cNvPr>
          <p:cNvSpPr>
            <a:spLocks noGrp="1"/>
          </p:cNvSpPr>
          <p:nvPr>
            <p:ph type="body" sz="quarter" idx="11"/>
          </p:nvPr>
        </p:nvSpPr>
        <p:spPr>
          <a:xfrm>
            <a:off x="574827" y="1587742"/>
            <a:ext cx="10515600" cy="2637894"/>
          </a:xfrm>
        </p:spPr>
        <p:txBody>
          <a:bodyPr/>
          <a:lstStyle/>
          <a:p>
            <a:pPr>
              <a:spcAft>
                <a:spcPts val="1200"/>
              </a:spcAft>
            </a:pPr>
            <a:endParaRPr lang="en-GB" dirty="0"/>
          </a:p>
          <a:p>
            <a:pPr>
              <a:spcAft>
                <a:spcPts val="1200"/>
              </a:spcAft>
            </a:pPr>
            <a:endParaRPr lang="en-GB" dirty="0"/>
          </a:p>
          <a:p>
            <a:pPr>
              <a:spcAft>
                <a:spcPts val="1200"/>
              </a:spcAft>
            </a:pPr>
            <a:r>
              <a:rPr lang="en-GB" dirty="0"/>
              <a:t> </a:t>
            </a:r>
          </a:p>
          <a:p>
            <a:pPr>
              <a:spcAft>
                <a:spcPts val="1200"/>
              </a:spcAft>
            </a:pPr>
            <a:endParaRPr lang="en-GB" sz="2000" dirty="0"/>
          </a:p>
          <a:p>
            <a:pPr>
              <a:spcAft>
                <a:spcPts val="1200"/>
              </a:spcAft>
            </a:pPr>
            <a:endParaRPr lang="en-GB" sz="2000" dirty="0"/>
          </a:p>
          <a:p>
            <a:endParaRPr lang="en-GB" dirty="0"/>
          </a:p>
        </p:txBody>
      </p:sp>
      <p:pic>
        <p:nvPicPr>
          <p:cNvPr id="5" name="Picture 4" descr="A person smiling for a picture&#10;&#10;AI-generated content may be incorrect.">
            <a:extLst>
              <a:ext uri="{FF2B5EF4-FFF2-40B4-BE49-F238E27FC236}">
                <a16:creationId xmlns:a16="http://schemas.microsoft.com/office/drawing/2014/main" id="{4990F8E9-D967-33B1-FD1C-821B1068BEF0}"/>
              </a:ext>
            </a:extLst>
          </p:cNvPr>
          <p:cNvPicPr>
            <a:picLocks noChangeAspect="1"/>
          </p:cNvPicPr>
          <p:nvPr/>
        </p:nvPicPr>
        <p:blipFill>
          <a:blip r:embed="rId2"/>
          <a:stretch>
            <a:fillRect/>
          </a:stretch>
        </p:blipFill>
        <p:spPr>
          <a:xfrm>
            <a:off x="1619573" y="2053820"/>
            <a:ext cx="5269167" cy="3263738"/>
          </a:xfrm>
          <a:prstGeom prst="rect">
            <a:avLst/>
          </a:prstGeom>
        </p:spPr>
      </p:pic>
    </p:spTree>
    <p:extLst>
      <p:ext uri="{BB962C8B-B14F-4D97-AF65-F5344CB8AC3E}">
        <p14:creationId xmlns:p14="http://schemas.microsoft.com/office/powerpoint/2010/main" val="1160736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F72FD-2C71-175B-90B4-80BB6B65532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B2B97CB-A1B1-7C09-70FA-3F50EB3A23B0}"/>
              </a:ext>
            </a:extLst>
          </p:cNvPr>
          <p:cNvSpPr>
            <a:spLocks noGrp="1"/>
          </p:cNvSpPr>
          <p:nvPr>
            <p:ph type="body" sz="quarter" idx="10"/>
          </p:nvPr>
        </p:nvSpPr>
        <p:spPr>
          <a:xfrm>
            <a:off x="574826" y="430791"/>
            <a:ext cx="11007573" cy="663912"/>
          </a:xfrm>
        </p:spPr>
        <p:txBody>
          <a:bodyPr/>
          <a:lstStyle/>
          <a:p>
            <a:r>
              <a:rPr lang="en-GB" sz="4000" dirty="0"/>
              <a:t>Improving the Recognition of our senior Faculty members and retired Fellows </a:t>
            </a:r>
          </a:p>
          <a:p>
            <a:endParaRPr lang="en-GB" sz="4000" dirty="0"/>
          </a:p>
        </p:txBody>
      </p:sp>
      <p:sp>
        <p:nvSpPr>
          <p:cNvPr id="3" name="Text Placeholder 2">
            <a:extLst>
              <a:ext uri="{FF2B5EF4-FFF2-40B4-BE49-F238E27FC236}">
                <a16:creationId xmlns:a16="http://schemas.microsoft.com/office/drawing/2014/main" id="{C42180FC-A2E7-561B-1FD2-34FA946A6AF2}"/>
              </a:ext>
            </a:extLst>
          </p:cNvPr>
          <p:cNvSpPr>
            <a:spLocks noGrp="1"/>
          </p:cNvSpPr>
          <p:nvPr>
            <p:ph type="body" sz="quarter" idx="11"/>
          </p:nvPr>
        </p:nvSpPr>
        <p:spPr>
          <a:xfrm>
            <a:off x="482298" y="1859885"/>
            <a:ext cx="10515600" cy="2637894"/>
          </a:xfrm>
        </p:spPr>
        <p:txBody>
          <a:bodyPr/>
          <a:lstStyle/>
          <a:p>
            <a:pPr>
              <a:spcAft>
                <a:spcPts val="1200"/>
              </a:spcAft>
            </a:pPr>
            <a:r>
              <a:rPr lang="en-GB" b="1" dirty="0"/>
              <a:t>The Pool of Experts</a:t>
            </a:r>
          </a:p>
          <a:p>
            <a:pPr>
              <a:spcAft>
                <a:spcPts val="1200"/>
              </a:spcAft>
            </a:pPr>
            <a:r>
              <a:rPr lang="en-GB" b="1" dirty="0"/>
              <a:t>Actively contribute </a:t>
            </a:r>
            <a:r>
              <a:rPr lang="en-GB" dirty="0"/>
              <a:t>to ongoing professional projects such as assistance to the Faculty SWGs, review of technical information, review of qualifications, assist the International Advisory Board for the Annals</a:t>
            </a:r>
          </a:p>
          <a:p>
            <a:pPr>
              <a:spcAft>
                <a:spcPts val="1200"/>
              </a:spcAft>
            </a:pPr>
            <a:r>
              <a:rPr lang="en-GB" dirty="0"/>
              <a:t>Be </a:t>
            </a:r>
            <a:r>
              <a:rPr lang="en-GB" b="1" dirty="0"/>
              <a:t>Mentors</a:t>
            </a:r>
            <a:r>
              <a:rPr lang="en-GB" dirty="0"/>
              <a:t> the next generation of professionals </a:t>
            </a:r>
          </a:p>
          <a:p>
            <a:pPr>
              <a:spcAft>
                <a:spcPts val="1200"/>
              </a:spcAft>
            </a:pPr>
            <a:r>
              <a:rPr lang="en-GB" dirty="0"/>
              <a:t>Quarterly updates to be provided on current BOHS activities </a:t>
            </a:r>
          </a:p>
          <a:p>
            <a:pPr>
              <a:spcAft>
                <a:spcPts val="1200"/>
              </a:spcAft>
            </a:pPr>
            <a:r>
              <a:rPr lang="en-GB" dirty="0"/>
              <a:t>Networking opportunity – virtual and F2F at the annual conference </a:t>
            </a:r>
          </a:p>
          <a:p>
            <a:pPr>
              <a:spcAft>
                <a:spcPts val="1200"/>
              </a:spcAft>
            </a:pPr>
            <a:endParaRPr lang="en-GB" dirty="0"/>
          </a:p>
          <a:p>
            <a:pPr>
              <a:spcAft>
                <a:spcPts val="1200"/>
              </a:spcAft>
            </a:pPr>
            <a:r>
              <a:rPr lang="en-GB" dirty="0"/>
              <a:t> </a:t>
            </a:r>
          </a:p>
          <a:p>
            <a:pPr>
              <a:spcAft>
                <a:spcPts val="1200"/>
              </a:spcAft>
            </a:pPr>
            <a:endParaRPr lang="en-GB" sz="2000" dirty="0"/>
          </a:p>
          <a:p>
            <a:pPr>
              <a:spcAft>
                <a:spcPts val="1200"/>
              </a:spcAft>
            </a:pPr>
            <a:endParaRPr lang="en-GB" sz="2000" dirty="0"/>
          </a:p>
          <a:p>
            <a:endParaRPr lang="en-GB" dirty="0"/>
          </a:p>
        </p:txBody>
      </p:sp>
    </p:spTree>
    <p:extLst>
      <p:ext uri="{BB962C8B-B14F-4D97-AF65-F5344CB8AC3E}">
        <p14:creationId xmlns:p14="http://schemas.microsoft.com/office/powerpoint/2010/main" val="965462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75147-636D-2834-55E6-30BECD30248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FCDBD5B-0E16-F855-DD01-3787D3E55B01}"/>
              </a:ext>
            </a:extLst>
          </p:cNvPr>
          <p:cNvSpPr>
            <a:spLocks noGrp="1"/>
          </p:cNvSpPr>
          <p:nvPr>
            <p:ph type="body" sz="quarter" idx="10"/>
          </p:nvPr>
        </p:nvSpPr>
        <p:spPr>
          <a:xfrm>
            <a:off x="574826" y="430791"/>
            <a:ext cx="11007573" cy="663912"/>
          </a:xfrm>
        </p:spPr>
        <p:txBody>
          <a:bodyPr/>
          <a:lstStyle/>
          <a:p>
            <a:r>
              <a:rPr lang="en-GB" sz="4000" dirty="0"/>
              <a:t>Improving the Recognition of our senior Faculty members and retired Fellows </a:t>
            </a:r>
          </a:p>
          <a:p>
            <a:endParaRPr lang="en-GB" sz="4000" dirty="0"/>
          </a:p>
        </p:txBody>
      </p:sp>
      <p:sp>
        <p:nvSpPr>
          <p:cNvPr id="3" name="Text Placeholder 2">
            <a:extLst>
              <a:ext uri="{FF2B5EF4-FFF2-40B4-BE49-F238E27FC236}">
                <a16:creationId xmlns:a16="http://schemas.microsoft.com/office/drawing/2014/main" id="{60900C5D-26A2-8D08-0F6F-54DDD16B85BC}"/>
              </a:ext>
            </a:extLst>
          </p:cNvPr>
          <p:cNvSpPr>
            <a:spLocks noGrp="1"/>
          </p:cNvSpPr>
          <p:nvPr>
            <p:ph type="body" sz="quarter" idx="11"/>
          </p:nvPr>
        </p:nvSpPr>
        <p:spPr>
          <a:xfrm>
            <a:off x="504069" y="2110053"/>
            <a:ext cx="10515600" cy="2637894"/>
          </a:xfrm>
        </p:spPr>
        <p:txBody>
          <a:bodyPr/>
          <a:lstStyle/>
          <a:p>
            <a:pPr>
              <a:spcAft>
                <a:spcPts val="1200"/>
              </a:spcAft>
            </a:pPr>
            <a:r>
              <a:rPr lang="en-GB" b="1" dirty="0">
                <a:solidFill>
                  <a:srgbClr val="7030A0"/>
                </a:solidFill>
              </a:rPr>
              <a:t>Emeritus Fellow</a:t>
            </a:r>
            <a:endParaRPr lang="en-GB" dirty="0"/>
          </a:p>
          <a:p>
            <a:pPr>
              <a:spcAft>
                <a:spcPts val="1200"/>
              </a:spcAft>
            </a:pPr>
            <a:r>
              <a:rPr lang="en-GB" dirty="0"/>
              <a:t>The title of Emeritus Fellow would be awarded to Fellows at the point at which they choose to retire from active Occupational Hygiene practice, in recognition of their sustained and distinguished and ongoing contribution to the field of Occupational Hygiene and to BOHS. </a:t>
            </a:r>
          </a:p>
          <a:p>
            <a:pPr>
              <a:spcAft>
                <a:spcPts val="1200"/>
              </a:spcAft>
            </a:pPr>
            <a:r>
              <a:rPr lang="en-GB" dirty="0"/>
              <a:t>The status is considered to be mutually beneficial and facilitates a continuing relationship, on a voluntary basis, between the retiree and the Faculty of Occupational Hygiene.</a:t>
            </a:r>
          </a:p>
          <a:p>
            <a:pPr>
              <a:spcAft>
                <a:spcPts val="1200"/>
              </a:spcAft>
            </a:pPr>
            <a:endParaRPr lang="en-GB" dirty="0"/>
          </a:p>
          <a:p>
            <a:pPr>
              <a:spcAft>
                <a:spcPts val="1200"/>
              </a:spcAft>
            </a:pPr>
            <a:r>
              <a:rPr lang="en-GB" dirty="0"/>
              <a:t> </a:t>
            </a:r>
          </a:p>
          <a:p>
            <a:pPr>
              <a:spcAft>
                <a:spcPts val="1200"/>
              </a:spcAft>
            </a:pPr>
            <a:endParaRPr lang="en-GB" sz="2000" dirty="0"/>
          </a:p>
          <a:p>
            <a:pPr>
              <a:spcAft>
                <a:spcPts val="1200"/>
              </a:spcAft>
            </a:pPr>
            <a:endParaRPr lang="en-GB" sz="2000" dirty="0"/>
          </a:p>
          <a:p>
            <a:endParaRPr lang="en-GB" dirty="0"/>
          </a:p>
        </p:txBody>
      </p:sp>
    </p:spTree>
    <p:extLst>
      <p:ext uri="{BB962C8B-B14F-4D97-AF65-F5344CB8AC3E}">
        <p14:creationId xmlns:p14="http://schemas.microsoft.com/office/powerpoint/2010/main" val="1433521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D1CA1-2D66-BBDD-BEE6-FC41F98B869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65E437A-1FD5-4880-A546-B307006F6338}"/>
              </a:ext>
            </a:extLst>
          </p:cNvPr>
          <p:cNvSpPr>
            <a:spLocks noGrp="1"/>
          </p:cNvSpPr>
          <p:nvPr>
            <p:ph type="body" sz="quarter" idx="10"/>
          </p:nvPr>
        </p:nvSpPr>
        <p:spPr>
          <a:xfrm>
            <a:off x="574826" y="430791"/>
            <a:ext cx="11007573" cy="663912"/>
          </a:xfrm>
        </p:spPr>
        <p:txBody>
          <a:bodyPr/>
          <a:lstStyle/>
          <a:p>
            <a:r>
              <a:rPr lang="en-GB" sz="4000" dirty="0"/>
              <a:t>What about those entering the profession?</a:t>
            </a:r>
          </a:p>
          <a:p>
            <a:endParaRPr lang="en-GB" sz="4000" dirty="0"/>
          </a:p>
        </p:txBody>
      </p:sp>
      <p:sp>
        <p:nvSpPr>
          <p:cNvPr id="3" name="Text Placeholder 2">
            <a:extLst>
              <a:ext uri="{FF2B5EF4-FFF2-40B4-BE49-F238E27FC236}">
                <a16:creationId xmlns:a16="http://schemas.microsoft.com/office/drawing/2014/main" id="{471A9AA8-CEB0-C382-C4E2-DE7C1BF573E3}"/>
              </a:ext>
            </a:extLst>
          </p:cNvPr>
          <p:cNvSpPr>
            <a:spLocks noGrp="1"/>
          </p:cNvSpPr>
          <p:nvPr>
            <p:ph type="body" sz="quarter" idx="11"/>
          </p:nvPr>
        </p:nvSpPr>
        <p:spPr>
          <a:xfrm>
            <a:off x="634697" y="1631285"/>
            <a:ext cx="10515600" cy="2637894"/>
          </a:xfrm>
        </p:spPr>
        <p:txBody>
          <a:bodyPr/>
          <a:lstStyle/>
          <a:p>
            <a:pPr>
              <a:spcAft>
                <a:spcPts val="1200"/>
              </a:spcAft>
            </a:pPr>
            <a:r>
              <a:rPr lang="en-GB" dirty="0"/>
              <a:t>In addition, review the options to better engage with those entering the profession and tap into their ‘’younger’’ perspectives ! </a:t>
            </a:r>
          </a:p>
        </p:txBody>
      </p:sp>
    </p:spTree>
    <p:extLst>
      <p:ext uri="{BB962C8B-B14F-4D97-AF65-F5344CB8AC3E}">
        <p14:creationId xmlns:p14="http://schemas.microsoft.com/office/powerpoint/2010/main" val="4043355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tential Presentation Template 1" id="{E2706F21-8AB7-455A-83C4-9DE53454CC29}" vid="{89FA17FD-3D0A-4C22-9B9A-A3FA967945B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a49e8cb-e55f-4d28-a170-fd1c4c61f89a">
      <Terms xmlns="http://schemas.microsoft.com/office/infopath/2007/PartnerControls"/>
    </lcf76f155ced4ddcb4097134ff3c332f>
    <description xmlns="7a49e8cb-e55f-4d28-a170-fd1c4c61f89a" xsi:nil="true"/>
    <TaxCatchAll xmlns="85a97936-e34f-4817-8cad-8f9e5eb9ce9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C46963E5312E04389CB32C37DF454BE" ma:contentTypeVersion="19" ma:contentTypeDescription="Create a new document." ma:contentTypeScope="" ma:versionID="3a652c1e53cfba8d10ca0d0e31ccbeb4">
  <xsd:schema xmlns:xsd="http://www.w3.org/2001/XMLSchema" xmlns:xs="http://www.w3.org/2001/XMLSchema" xmlns:p="http://schemas.microsoft.com/office/2006/metadata/properties" xmlns:ns2="85a97936-e34f-4817-8cad-8f9e5eb9ce94" xmlns:ns3="7a49e8cb-e55f-4d28-a170-fd1c4c61f89a" targetNamespace="http://schemas.microsoft.com/office/2006/metadata/properties" ma:root="true" ma:fieldsID="1a9d7b7d953a3fa7de5c8bb475299986" ns2:_="" ns3:_="">
    <xsd:import namespace="85a97936-e34f-4817-8cad-8f9e5eb9ce94"/>
    <xsd:import namespace="7a49e8cb-e55f-4d28-a170-fd1c4c61f8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LengthInSeconds" minOccurs="0"/>
                <xsd:element ref="ns3:lcf76f155ced4ddcb4097134ff3c332f" minOccurs="0"/>
                <xsd:element ref="ns2:TaxCatchAll" minOccurs="0"/>
                <xsd:element ref="ns3:descrip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a97936-e34f-4817-8cad-8f9e5eb9ce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57bd68c-07e5-4a38-8867-287a5a05c128}" ma:internalName="TaxCatchAll" ma:showField="CatchAllData" ma:web="85a97936-e34f-4817-8cad-8f9e5eb9ce9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a49e8cb-e55f-4d28-a170-fd1c4c61f89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22cc17d-8b7e-45e7-9227-c4af266d29cf" ma:termSetId="09814cd3-568e-fe90-9814-8d621ff8fb84" ma:anchorId="fba54fb3-c3e1-fe81-a776-ca4b69148c4d" ma:open="true" ma:isKeyword="false">
      <xsd:complexType>
        <xsd:sequence>
          <xsd:element ref="pc:Terms" minOccurs="0" maxOccurs="1"/>
        </xsd:sequence>
      </xsd:complexType>
    </xsd:element>
    <xsd:element name="description" ma:index="24" nillable="true" ma:displayName="description" ma:description="who it is" ma:format="Dropdown" ma:internalName="description">
      <xsd:simpleType>
        <xsd:restriction base="dms:Note">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A0401C-1D71-4BCD-BE1C-AED4663E967D}">
  <ds:schemaRefs>
    <ds:schemaRef ds:uri="http://schemas.microsoft.com/office/2006/metadata/properties"/>
    <ds:schemaRef ds:uri="http://schemas.microsoft.com/office/infopath/2007/PartnerControls"/>
    <ds:schemaRef ds:uri="7a49e8cb-e55f-4d28-a170-fd1c4c61f89a"/>
    <ds:schemaRef ds:uri="85a97936-e34f-4817-8cad-8f9e5eb9ce94"/>
  </ds:schemaRefs>
</ds:datastoreItem>
</file>

<file path=customXml/itemProps2.xml><?xml version="1.0" encoding="utf-8"?>
<ds:datastoreItem xmlns:ds="http://schemas.openxmlformats.org/officeDocument/2006/customXml" ds:itemID="{DADD5780-0767-4B43-BD9C-5DE54AE96B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a97936-e34f-4817-8cad-8f9e5eb9ce94"/>
    <ds:schemaRef ds:uri="7a49e8cb-e55f-4d28-a170-fd1c4c61f8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B6FA9A3-38F7-48F0-B991-1EB2624F5D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192</TotalTime>
  <Words>487</Words>
  <Application>Microsoft Office PowerPoint</Application>
  <PresentationFormat>Widescreen</PresentationFormat>
  <Paragraphs>59</Paragraphs>
  <Slides>10</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10</vt:i4>
      </vt:variant>
    </vt:vector>
  </HeadingPairs>
  <TitlesOfParts>
    <vt:vector size="21" baseType="lpstr">
      <vt:lpstr>Arial</vt:lpstr>
      <vt:lpstr>Calibri</vt:lpstr>
      <vt:lpstr>Century</vt:lpstr>
      <vt:lpstr>Century Gothic</vt:lpstr>
      <vt:lpstr>Futura PT Book</vt:lpstr>
      <vt:lpstr>Futura PT Cond Bold</vt:lpstr>
      <vt:lpstr>Futura PT Heavy</vt:lpstr>
      <vt:lpstr>Office Theme</vt:lpstr>
      <vt:lpstr>Custom Design</vt:lpstr>
      <vt:lpstr>1_Custom Design</vt:lpstr>
      <vt:lpstr>1_Office Theme</vt:lpstr>
      <vt:lpstr>PowerPoint Presentation</vt:lpstr>
      <vt:lpstr>Quick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 Burkett</dc:creator>
  <cp:lastModifiedBy>Sarah Leeson</cp:lastModifiedBy>
  <cp:revision>11</cp:revision>
  <dcterms:created xsi:type="dcterms:W3CDTF">2020-07-08T11:32:27Z</dcterms:created>
  <dcterms:modified xsi:type="dcterms:W3CDTF">2025-12-08T11:56:05Z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0x010100BC46963E5312E04389CB32C37DF454BE</vt:lpwstr>
  </property>
  <property fmtid="{D5CDD505-2E9C-101B-9397-08002B2CF9AE}" pid="3" name="MediaServiceImageTags">
    <vt:lpwstr/>
  </property>
</Properties>
</file>